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72" r:id="rId6"/>
    <p:sldId id="261" r:id="rId7"/>
    <p:sldId id="273" r:id="rId8"/>
    <p:sldId id="262" r:id="rId9"/>
    <p:sldId id="263" r:id="rId10"/>
    <p:sldId id="270" r:id="rId11"/>
    <p:sldId id="271" r:id="rId12"/>
    <p:sldId id="264" r:id="rId13"/>
    <p:sldId id="265" r:id="rId14"/>
    <p:sldId id="269" r:id="rId15"/>
  </p:sldIdLst>
  <p:sldSz cx="6858000" cy="9144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4660"/>
  </p:normalViewPr>
  <p:slideViewPr>
    <p:cSldViewPr>
      <p:cViewPr>
        <p:scale>
          <a:sx n="98" d="100"/>
          <a:sy n="98" d="100"/>
        </p:scale>
        <p:origin x="1517" y="-13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13:2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24575,'0'28'0,"1"-19"0,0-1 0,-1 1 0,0-1 0,-1 1 0,0-1 0,0 1 0,-1-1 0,0 0 0,0 1 0,-5 9 0,3-7 0,0 0 0,0 0 0,1 0 0,0 1 0,1 0 0,0-1 0,1 1 0,1 0 0,0 14 0,0-8 0,0 0 0,-2-1 0,-4 21 0,1-9 0,2 0 0,1 0 0,1 0 0,3 37 0,0 3 0,-2 16-1365,0-70-5461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13:5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2 24575,'-20'0'0,"11"-1"0,0 1 0,0 0 0,-1 0 0,1 1 0,0 0 0,0 1 0,0 0 0,0 1 0,0-1 0,-15 8 0,9-1 0,-23 20 0,27-20 0,-1 0 0,-23 13 0,29-19 0,1 1 0,0-1 0,0 1 0,0 0 0,1 0 0,-1 1 0,1-1 0,0 1 0,0 0 0,1 0 0,-4 7 0,-17 21 0,19-28 0,0-1 0,0 0 0,0 0 0,-1 0 0,0-1 0,0 0 0,1 0 0,-10 3 0,7-3 0,1 0 0,-1 1 0,1 0 0,0 0 0,-9 7 0,-13 20-1365,22-21-5461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14:14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24575,'-1'22'0,"1"-12"0,0 0 0,0 1 0,3 14 0,-2-22 0,-1 0 0,1 1 0,1-1 0,-1 0 0,0 0 0,1 0 0,0 0 0,-1 0 0,1-1 0,0 1 0,0 0 0,1-1 0,-1 1 0,5 2 0,-4-3 0,0 1 0,0 0 0,0-1 0,-1 1 0,1 0 0,0 0 0,-1 0 0,0 1 0,0-1 0,2 4 0,-3-4 0,0-1 0,-1 1 0,1-1 0,-1 1 0,0-1 0,0 1 0,0 0 0,0-1 0,0 1 0,0-1 0,-1 1 0,1-1 0,-1 1 0,0-1 0,0 1 0,-1 2 0,-8 22 0,2 1 0,1 0 0,1 0 0,1 0 0,-1 40 0,-2-27 0,0 11 0,8-49 0,0 1 0,0-1 0,1 1 0,-1-1 0,1 1 0,-1-1 0,1 0 0,0 1 0,1-1 0,-1 0 0,0 0 0,4 5 0,0-1 0,-1 0 0,1 0 0,-1 0 0,-1 1 0,1-1 0,-1 1 0,0 0 0,-1 0 0,0 0 0,0 0 0,-1 1 0,1 14 0,-4 115-1365,2-123-5461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14:1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24575,'3'0'0,"0"0"0,0 0 0,0 0 0,0 1 0,0-1 0,0 1 0,0 0 0,0 0 0,-1 0 0,1 0 0,0 0 0,-1 1 0,1-1 0,0 1 0,3 3 0,-4-3 0,0-1 0,0 0 0,0 0 0,0-1 0,0 1 0,0 0 0,1-1 0,-1 1 0,0-1 0,0 0 0,1 0 0,1 0 0,-1 0 0,-1 0 0,0 1 0,0-1 0,1 0 0,-1 1 0,0-1 0,0 1 0,1-1 0,-1 1 0,0 0 0,0 0 0,0 0 0,2 2 0,-2-1 0,0-1 0,-1 1 0,1-1 0,0 1 0,0-1 0,0 0 0,0 0 0,0 0 0,0 0 0,1 0 0,-1 0 0,0-1 0,0 1 0,1-1 0,-1 0 0,0 1 0,0-1 0,1 0 0,-1 0 0,0 0 0,1-1 0,-1 1 0,0-1 0,1 1 0,-1-1 0,3-1 0,-4 2 0,1-1 0,0 1 0,0 0 0,0-1 0,0 1 0,-1 0 0,1 0 0,0 0 0,0 0 0,0 1 0,0-1 0,-1 1 0,1-1 0,0 1 0,0-1 0,-1 1 0,1 0 0,2 1 0,-1 1 0,1 0 0,0 0 0,-1 0 0,0 1 0,4 5 0,13 13 0,-17-20 0,0 0 0,0-1 0,0 1 0,0-1 0,0 0 0,0 0 0,0 0 0,0 0 0,1-1 0,-1 1 0,0-1 0,1 0 0,-1 0 0,0 0 0,0 0 0,1 0 0,2-2 0,-2 2 0,0-1 0,0 1 0,0 0 0,0 0 0,0 0 0,0 0 0,0 1 0,0-1 0,0 1 0,0 0 0,0 1 0,6 2 0,12 15 0,-20-17 0,-1 1 0,1-1 0,0-1 0,0 1 0,0 0 0,0 0 0,0-1 0,0 1 0,1-1 0,-1 1 0,0-1 0,1 0 0,-1 0 0,1 0 0,0-1 0,-1 1 0,1 0 0,4-1 0,-5 0 0,0 1 0,0-1 0,0 0 0,0 1 0,0-1 0,0 1 0,0-1 0,0 1 0,0 0 0,0 0 0,0 0 0,0 0 0,-1 0 0,1 0 0,0 1 0,-1-1 0,1 0 0,-1 1 0,1-1 0,-1 1 0,0 0 0,0-1 0,2 4 0,-2-3 0,0 0 0,0-1 0,0 1 0,0 0 0,1-1 0,-1 1 0,0-1 0,1 1 0,-1-1 0,1 0 0,0 0 0,-1 0 0,1 1 0,0-2 0,0 1 0,0 0 0,0 0 0,0-1 0,0 1 0,0-1 0,0 1 0,0-1 0,0 0 0,2 0 0,8-1 0,-1-1 0,1 0 0,-1 0 0,0-2 0,0 1 0,19-10 0,-27 11 0,-1 1 0,0 0 0,0 0 0,1 0 0,-1 1 0,0-1 0,1 0 0,-1 1 0,1 0 0,-1-1 0,1 1 0,-1 0 0,1 0 0,-1 1 0,1-1 0,-1 0 0,1 1 0,-1-1 0,1 1 0,-1 0 0,0 0 0,0 0 0,1 0 0,2 2 0,2 1 0,-3-3 0,0-1 0,0 1 0,0-1 0,0 1 0,0-1 0,0 0 0,0-1 0,0 1 0,0-1 0,0 1 0,0-1 0,7-3 0,1 0 0,0-1 0,-1 0 0,12-7 0,-7 3 0,0 1 0,1 0 0,0 1 0,1 1 0,-1 1 0,27-5 0,0 0 269,-26 5-814,0 1 1,28-3-1,-31 6-6281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14:18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24575,'-2'0'0,"-3"0"0,0 0 0,-1 0 0,1 1 0,0-1 0,-10 3 0,14-2 0,-1 0 0,1-1 0,-1 1 0,1 0 0,-1 0 0,1 0 0,0 0 0,-1 0 0,1 0 0,0 1 0,0-1 0,0 0 0,0 1 0,0-1 0,0 1 0,0-1 0,0 1 0,1-1 0,-1 1 0,0-1 0,0 4 0,-11 39 0,6-25 0,1-1 0,1 1 0,0 0 0,-1 34 0,5-39 0,1-10 0,-1 1 0,0 0 0,0 0 0,0 0 0,-1-1 0,0 1 0,0 0 0,0 0 0,0-1 0,-1 1 0,0-1 0,1 1 0,-6 7 0,4-6 0,0 0 0,0-1 0,1 2 0,0-1 0,0 0 0,1 0 0,0 1 0,0-1 0,0 0 0,1 13 0,0-11 0,-1 1 0,0 0 0,0-1 0,0 1 0,-4 9 0,-1 0 0,0 0 0,2 1 0,0 0 0,1 0 0,1 0 0,1 0 0,2 25 0,-2-1 0,3 45 0,-2-79 0,1-1 0,1 0 0,0 0 0,0 0 0,0 0 0,1 0 0,0-1 0,5 9 0,0-6-1365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14:2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7 24575,'-40'-4'0,"33"3"0,0 0 0,-1 1 0,1 0 0,0 0 0,-1 0 0,1 1 0,-13 2 0,6 1 0,0 0 0,0 1 0,0 0 0,0 1 0,1 1 0,0 0 0,0 1 0,1 0 0,-18 17 0,21-17 0,0-1 0,-1 1 0,-12 7 0,-14 10 0,14-6 0,9-10 0,1 0 0,1 1 0,0 0 0,1 1 0,-1 1 0,2-1 0,0 2 0,-8 14 0,-17 22-1365,29-39-5461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14:5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24575,'-1'8'0,"1"0"0,1-1 0,-1 1 0,1 0 0,0 0 0,1 0 0,0 0 0,0 0 0,1-1 0,6 14 0,-8-19 0,1 1 0,-1 0 0,0-1 0,0 1 0,0 0 0,-1 0 0,1 0 0,0 0 0,-1-1 0,0 1 0,0 0 0,0 0 0,0 0 0,0 0 0,-1 0 0,1 0 0,-1 0 0,0-1 0,1 1 0,-1 0 0,-1 0 0,1-1 0,-3 5 0,1 0 0,3-5 0,-1 1 0,0-1 0,1 0 0,0 0 0,0 1 0,-1-1 0,1 0 0,1 0 0,-1 1 0,0-1 0,0 0 0,1 0 0,-1 1 0,1-1 0,0 0 0,0 0 0,0 0 0,0 0 0,0 0 0,0 0 0,0 0 0,3 3 0,-2-3 0,0 0 0,-1 0 0,1 0 0,-1 1 0,0-1 0,0 0 0,0 1 0,0-1 0,0 1 0,-1 0 0,1-1 0,-1 1 0,1 0 0,-1-1 0,0 1 0,0 2 0,-11 41 0,7-32 0,1 0 0,0 0 0,-1 19 0,3-19 0,1 1 0,1-1 0,0 0 0,0 1 0,2-1 0,0 0 0,1 0 0,7 20 0,-8-27-341,-1 0 0,0 0-1,3 14 1,-4-8-6485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14:5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24575,'1'2'0,"1"0"0,-1 0 0,1 0 0,0 0 0,-1 0 0,1 0 0,0 0 0,0-1 0,0 1 0,0-1 0,0 0 0,4 2 0,3 4 0,-1-1 0,-6-4 0,-1-1 0,0 0 0,0 0 0,0 1 0,1-1 0,-1 0 0,0 0 0,1 0 0,-1-1 0,1 1 0,-1 0 0,1-1 0,0 1 0,-1 0 0,1-1 0,0 0 0,-1 1 0,1-1 0,0 0 0,-1 0 0,1 0 0,0 0 0,0 0 0,-1-1 0,1 1 0,0 0 0,-1-1 0,1 1 0,-1-1 0,3-1 0,22-6 0,41-8 0,-65 16 0,2-1 0,0 1 0,0 0 0,0 0 0,0 1 0,-1-1 0,1 1 0,0 0 0,0 0 0,0 0 0,-1 0 0,1 1 0,0-1 0,-1 1 0,1 0 0,-1 0 0,4 4 0,-1-3 0,-1 1 0,1-1 0,-1 0 0,11 3 0,-14-6 0,1 1 0,-1-1 0,1 1 0,-1-1 0,1 0 0,-1 0 0,1 0 0,-1-1 0,0 1 0,1 0 0,-1-1 0,1 0 0,-1 1 0,0-1 0,1 0 0,1-2 0,12-4 0,-1 0 0,2 1 0,-1 1 0,34-7 0,-47 12 0,0 0 0,0 1 0,0-1 0,0 0 0,0 1 0,0 0 0,0 0 0,0 0 0,-1 0 0,1 0 0,0 1 0,0-1 0,-1 1 0,1 0 0,-1 0 0,0 0 0,5 4 0,20 13 0,-25-18 0,0 0 0,-1-1 0,1 1 0,-1-1 0,1 0 0,-1 1 0,1-1 0,0 0 0,-1 0 0,1 0 0,0 0 0,-1 0 0,1 0 0,-1-1 0,1 1 0,0-1 0,2 0 0,2-1 0,8-5 0,2 1 0,-1 1 0,22-5 0,-4 3 283,21-3-1931,-40 10-5178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15:0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24575,'-1'4'0,"1"-1"0,-2 1 0,1-1 0,0 1 0,-1-1 0,1 0 0,-1 0 0,0 0 0,0 0 0,0 0 0,-4 4 0,-9 16 0,2 16 0,11-32 0,0 0 0,0 0 0,0-1 0,-1 1 0,-6 10 0,8-15 0,-1-1 0,1 1 0,0 0 0,1 0 0,-1 0 0,0 0 0,0 0 0,1 0 0,-1 0 0,1 0 0,0 0 0,0 0 0,0 0 0,0 0 0,0 0 0,0 0 0,1 4 0,1 0 0,0-1 0,0 0 0,0 0 0,1 0 0,3 5 0,11 23 0,-16-30 0,0-1 0,-1 0 0,0 0 0,1 1 0,-1-1 0,0 0 0,0 0 0,0 1 0,-1-1 0,1 0 0,0 0 0,-1 0 0,0 1 0,1-1 0,-2 3 0,-1 0 0,1 0 0,0 0 0,1 0 0,-1 1 0,1-1 0,0 1 0,0-1 0,1 1 0,-1-1 0,1 1 0,1-1 0,0 7 0,-1-4 0,-1 0 0,0 0 0,-1 1 0,0-1 0,0 0 0,0 0 0,-1 0 0,-8 14 0,5-9 0,-3 8 0,6-16 0,0 1 0,0 0 0,1 0 0,0 1 0,-2 10 0,4-15 0,-1 1 0,1-1 0,1 0 0,-1 0 0,0 0 0,1 0 0,-1 0 0,1 0 0,-1 0 0,1 1 0,0-2 0,0 1 0,0 0 0,0 0 0,0 0 0,0 0 0,1-1 0,-1 1 0,1 0 0,-1-1 0,4 3 0,-3-2-136,0 0-1,1 1 1,-1-1-1,0 0 1,0 1-1,0 0 1,-1-1-1,1 1 0,2 6 1,-1 2-6690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15:0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0 24575,'-1'4'0,"-1"-1"0,0 0 0,1 1 0,-1-1 0,0 0 0,0 0 0,-1 0 0,1 0 0,-1-1 0,1 1 0,-1-1 0,-4 4 0,-1 1 0,-61 67 0,59-62 0,1 0 0,0 1 0,1 0 0,-10 21 0,15-27 0,-1 0 0,0 0 0,0-1 0,-1 1 0,0-1 0,-11 11 0,-41 31 0,9-8 0,43-36 0,0 0 0,-1-1 0,1 1 0,-1-1 0,1 0 0,-1-1 0,0 1 0,-10 1 0,-27 14 0,-67 41-1365,88-46-5461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23:38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1148 0 24575,'-53'1'0,"-83"12"0,118-11 0,-5 1 0,0 2 0,1 0 0,-23 8 0,30-9 0,0 0 0,-18 2 0,-2 1 0,-14 0 0,41-7 0,0 1 0,0 0 0,0 0 0,1 1 0,-1 0 0,0 0 0,1 1 0,-10 4 0,10-4 0,0 0 0,0 0 0,0-1 0,-1 0 0,1-1 0,0 0 0,-1 0 0,1 0 0,-9-1 0,8 0 0,0 0 0,0 0 0,0 1 0,1 1 0,-1-1 0,0 1 0,0 1 0,-7 2 0,4-1 0,0 0 0,0 0 0,-1-1 0,0-1 0,1 0 0,-1-1 0,0 0 0,-19-2 0,14 1 0,0 1 0,-1 0 0,-19 5 0,11-2 7,0-1 0,0-1 0,0-1-1,-30-3 1,0 1-1406,42 1-5427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13:3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24575,'448'0'0,"-445"0"-91,-1 0 0,1 0 0,0 0 0,-1 0 0,1 1 0,0-1 0,-1 1 0,1-1 0,-1 1 0,1 0 0,-1 0 0,1 0 0,-1 0 0,3 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24:26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24575,'0'4'0,"1"1"0,-1 0 0,1 0 0,0 0 0,0-1 0,1 1 0,-1-1 0,1 1 0,5 7 0,26 35 0,-8-14 0,-21-26 0,0 1 0,0 0 0,4 12 0,-6-12 0,1-1 0,0 0 0,0 0 0,1 0 0,5 7 0,12 12 0,-11-16 0,-2 1 0,13 19 0,-18-25 0,-1 0 0,0 1 0,-1-1 0,3 10 0,-3-9 0,0-1 0,1 0 0,-1 0 0,1 0 0,5 10 0,-1-6 0,-1 0 0,0 0 0,-1 1 0,0-1 0,0 1 0,-1 0 0,-1 0 0,3 13 0,-2-7 0,10 29 0,-9-32 0,0-1 0,-1 1 0,0 0 0,1 13 0,6 43 0,-4-35 0,2 1 0,1 16 0,-6-28 0,0-1 0,9 29 0,-7-32 0,-1 1 0,0 0 0,0 31 0,-2-26 0,1 1 0,1 0 0,9 32 0,-7-32 0,-6-20 0,0 0 0,0-1 0,0 1 0,-1 0 0,0 0 0,0-1 0,-1 1 0,1-1 0,-1 1 0,-1-1 0,1 0 0,-1 1 0,-5 7 0,-8 20 0,10-13 0,1 1 0,0-1 0,2 1 0,0-1 0,2 1 0,0 0 0,2 25 0,-1-35 0,-3 20-1365,0-20-5461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24:40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3294 24575,'-1'-24'0,"2"0"0,1 0 0,6-31 0,10-48 0,-12 73 0,2 2 0,2-1 0,12-27 0,0 3 0,-13 32 0,0 0 0,18-29 0,-23 43 0,0 0 0,0 0 0,0-1 0,-1 1 0,0-1 0,0 0 0,-1 0 0,3-15 0,-3 12 0,1 0 0,1 0 0,4-11 0,4-9 0,-10 27 0,0-1 0,0 1 0,0 0 0,1 0 0,4-6 0,9-16 0,13-26 0,-23 41 0,1 0 0,-1 0 0,-1 0 0,0 0 0,3-14 0,-5 16 0,1-1 0,0 1 0,4-10 0,6-11 0,-5 6 0,-6 13 0,1 0 0,9-17 0,0-3 0,-12 27 0,0 0 0,1 0 0,0 0 0,-1 0 0,1 0 0,0 1 0,1-1 0,-1 1 0,1-1 0,0 1 0,3-4 0,0 2 0,-1 2 0,-1-1 0,1 0 0,-1 0 0,0 0 0,0 0 0,-1-1 0,1 1 0,-1-1 0,0 0 0,0 0 0,0 0 0,-1-1 0,4-10 0,1-16 0,4-38 0,-10 63 0,1 0 0,-1 0 0,2 0 0,-1 0 0,1 0 0,6-11 0,26-36 0,-35 54 0,15-20 0,-11 15 0,-1 1 0,1-1 0,-1 0 0,0 0 0,0 0 0,-1 0 0,0-1 0,3-9 0,20-57 0,-17 50 0,11-41 0,-16 53 0,0 0 0,1 0 0,0 0 0,7-11 0,-7 14 0,0-1 0,0-1 0,-1 1 0,0-1 0,0 1 0,2-18 0,-2-14 0,-3 28 0,0 0 0,1 1 0,1-1 0,0 1 0,0-1 0,1 1 0,7-17 0,-4 16 0,-1 0 0,1 0 0,-2 0 0,4-14 0,-7 21 0,3-12 0,0-1 0,1 1 0,1 0 0,12-25 0,-14 33 0,0-1 0,-1 0 0,0 1 0,-1-1 0,0 0 0,1-19 0,1-7 0,0 13 0,2 0 0,0 0 0,1 0 0,16-36 0,-16 44 0,-2-1 0,0 0 0,-1 0 0,2-17 0,3-12 0,-8 40 0,1-1 0,-1-1 0,1 0 0,0 1 0,1-1 0,-1 1 0,1-1 0,1 1 0,4-6 0,27-56 0,-29 58 0,-1 0 0,0-1 0,0 0 0,-1 0 0,-1 0 0,4-20 0,10-28 0,-2 26 0,1 0 0,24-36 0,-38 64 0,1 0 0,-1 0 0,0 0 0,0-1 0,0-5 0,0 6 0,-1-1 0,1 1 0,0-1 0,0 1 0,3-6 0,3-1 0,0 1 0,13-14 0,8-12 0,-23 27 0,2 0 0,-1 1 0,16-15 0,-15 17-114,0 0 1,0-1-1,-1 0 0,0 0 0,-1-1 1,0 1-1,0-2 0,-1 1 0,0 0 1,-1-1-1,6-16 0,-8 14-6712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24:48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24575,'21'23'0,"-16"-17"0,1 1 0,0-1 0,9 7 0,-10-9 0,0 0 0,-1 1 0,0-1 0,0 1 0,0 0 0,0 0 0,-1 0 0,0 1 0,0-1 0,0 1 0,2 6 0,7 14 0,-5-15 0,0 0 0,1 0 0,0-1 0,0 0 0,1 0 0,1-1 0,18 14 0,-23-19 0,0 1 0,0 0 0,-1 1 0,0-1 0,0 1 0,0 0 0,0 0 0,-1 1 0,3 6 0,-3-5 0,0-1 0,1 0 0,0 0 0,1 0 0,10 12 0,-8-12 0,1-1 0,-1 0 0,12 6 0,-13-8 0,1 0 0,-1 0 0,0 1 0,0 0 0,0 0 0,7 9 0,-8-6 0,-1 0 0,1 0 0,4 12 0,12 23 0,-19-41 0,0 1 0,0-1 0,-1 0 0,2 0 0,-1 0 0,0 0 0,0 0 0,0 0 0,1-1 0,-1 1 0,1-1 0,0 0 0,5 2 0,-4-2 0,1 1 0,-1-1 0,1 1 0,-1 0 0,0 0 0,0 0 0,0 1 0,0-1 0,0 1 0,0 0 0,-1 0 0,1 1 0,-1-1 0,0 1 0,0-1 0,0 1 0,-1 0 0,1 0 0,-1 0 0,2 5 0,1-1 0,0-1 0,1-1 0,0 1 0,0-1 0,1 0 0,0 0 0,12 8 0,-8-7 0,-1 1 0,17 17 0,41 51 0,-64-72 0,0-1 0,0 0 0,0-1 0,0 1 0,1-1 0,-1 1 0,1-1 0,6 1 0,-7-1 0,0-1 0,0 1 0,0-1 0,0 1 0,0 0 0,0 1 0,0-1 0,-1 1 0,1 0 0,-1-1 0,5 7 0,8 13 0,-13-16 0,1-1 0,0 0 0,0 1 0,0-2 0,1 1 0,0 0 0,0-1 0,9 7 0,8 4 0,-2 1 0,23 22 0,117 122 0,-155-155 0,0-2 0,0 1 0,0 0 0,1-1 0,-1 0 0,1-1 0,7 3 0,21 12 0,0 7 0,-21-15 0,0 0 0,25 13 0,-23-14 0,0 1 0,0 0 0,24 22 0,-7-5 0,-27-23 0,0-1 0,0 1 0,0-1 0,0 0 0,0 0 0,1 0 0,8 1 0,-8-2 0,0 1 0,0-1 0,0 1 0,0 0 0,0 1 0,5 3 0,67 44 0,-64-41 0,0 0 0,-1 2 0,0-1 0,-1 2 0,21 22 0,-22-21 0,-3-5 0,1-1 0,-1 0 0,13 7 0,-12-8 0,1 1 0,-1 0 0,8 8 0,-5-2 0,2 0 0,-1 0 0,2-2 0,-1 0 0,19 10 0,-27-16 0,0-1 0,-1 1 0,1 0 0,-1 1 0,0-1 0,8 13 0,12 12 0,7 1 0,45 32 0,-72-58 0,0 0 0,-1-1 0,1 2 0,-1-1 0,0 0 0,0 1 0,5 11 0,-6-11 0,0-1 0,0 0 0,0 1 0,1-1 0,0 0 0,0-1 0,0 1 0,0-1 0,10 8 0,-9-8 0,0 0 0,0 0 0,0 1 0,-1 0 0,0 0 0,0 0 0,0 0 0,-1 1 0,1 0 0,-2-1 0,6 13 0,-6-11 0,1-1 0,0 0 0,0 0 0,1 0 0,-1 0 0,1 0 0,1-1 0,-1 1 0,1-1 0,8 7 0,4 1 0,-1 2 0,0 0 0,17 22 0,11 10 0,-38-42 0,0 0 0,1-1 0,-1 1 0,1-1 0,10 4 0,-9-4 0,0 0 0,0 0 0,14 12 0,-16-11 0,-1 2 0,1-1 0,-1 0 0,-1 1 0,1 0 0,6 14 0,7 10 0,-15-27 0,1 0 0,-1-1 0,1 0 0,-1 0 0,1 0 0,0 0 0,0-1 0,0 1 0,1-1 0,5 3 0,-3-2 0,-1 0 0,1 0 0,-1 1 0,6 4 0,-3-1 0,0-1 0,0 0 0,1-1 0,10 4 0,11 7 0,-23-11 0,0 0 0,-1 1 0,0 0 0,9 10 0,-9-10 0,0 1 0,0-1 0,0 0 0,11 7 0,56 28 0,-72-40 0,1 1 0,-1-1 0,0 1 0,1 0 0,-1 0 0,0 0 0,0 0 0,0 0 0,0 0 0,0 1 0,-1-1 0,1 1 0,-1-1 0,0 1 0,0 0 0,1 0 0,-2-1 0,1 1 0,0 0 0,0 4 0,0 7 0,0-1 0,-1 0 0,-2 21 0,1-24 0,0 1 0,1-1 0,0 1 0,2 17 0,-1-23 0,1-1 0,-1 1 0,1-1 0,0 1 0,0-1 0,0 0 0,1 0 0,-1 0 0,1 0 0,0 0 0,5 4 0,0 2-1365,-3-1-5461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25:35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24575,'0'344'-1365,"0"-329"-5461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25:56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24575,'35'-13'0,"6"-3"0,-32 12 0,0 0 0,0 0 0,0 1 0,0 1 0,1 0 0,13-2 0,70-5 0,-91 9 0,-1 0 0,0 0 0,0 0 0,0 0 0,0 0 0,1 0 0,-1 1 0,0-1 0,0 0 0,0 1 0,0-1 0,0 1 0,0-1 0,0 1 0,0 0 0,0-1 0,0 1 0,0 0 0,0 0 0,-1-1 0,1 1 0,0 0 0,0 0 0,-1 0 0,1 0 0,-1 0 0,1 0 0,-1 0 0,1 0 0,-1 1 0,0-1 0,1 0 0,-1 0 0,0 0 0,0 0 0,0 0 0,0 2 0,1 7 0,0 0 0,-1 0 0,-1 14 0,0-12 0,1 72 0,-2 40 0,1-119 0,1 0 0,-1 0 0,0 0 0,-1 0 0,1-1 0,-1 1 0,0 0 0,0-1 0,0 0 0,-1 1 0,1-1 0,-1 0 0,0 0 0,-1 0 0,1-1 0,-7 6 0,-1-1 0,0 0 0,-1-1 0,0-1 0,-23 10 0,34-16 0,0 1 0,-1 0 0,1-1 0,0 1 0,0-1 0,0 1 0,-1-1 0,1 1 0,0-1 0,-1 0 0,1 0 0,0 0 0,0 0 0,-1 0 0,1 0 0,0 0 0,-1 0 0,1 0 0,0-1 0,-1 1 0,1 0 0,0-1 0,0 1 0,0-1 0,-1 0 0,1 1 0,0-1 0,0 0 0,0 0 0,0 1 0,0-1 0,0 0 0,-1-1 0,1-2 0,-1 0 0,1 1 0,0-1 0,0 0 0,0 0 0,0 0 0,1 0 0,-1 1 0,1-1 0,0-5 0,1-4 0,0 1 0,1 0 0,0 0 0,1-1 0,0 1 0,1 1 0,7-15 0,-4 9 0,-6 14 0,0 0 0,0 0 0,1 1 0,0-1 0,-1 1 0,1-1 0,0 1 0,0 0 0,0 0 0,1-1 0,-1 1 0,0 1 0,1-1 0,0 0 0,-1 1 0,1-1 0,4-1 0,4 0 0,0 0 0,-1 0 0,19-1 0,-1-1 0,-26 5 0,-1-1 0,1 1 0,0 0 0,0 0 0,-1 0 0,1-1 0,0 2 0,0-1 0,0 0 0,-1 0 0,1 1 0,0-1 0,0 1 0,-1-1 0,1 1 0,0 0 0,-1-1 0,1 1 0,0 0 0,-1 0 0,0 0 0,1 0 0,-1 1 0,1-1 0,-1 0 0,0 1 0,0-1 0,0 1 0,0-1 0,0 1 0,0-1 0,0 1 0,-1 0 0,2 2 0,1 7 0,-1 0 0,0 0 0,0 1 0,-1 19 0,3 10 0,0-19 229,7 26-1823,-6-38-5232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26:11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21 24575,'20'-1'0,"0"0"0,25-7 0,-23 5 0,19-2 0,1 2 0,66 5 0,-27 0 0,-66-3 0,-9 1 0,-1 0 0,1 0 0,0 0 0,-1 1 0,10 2 0,-13-3 0,-1 1 0,1 0 0,0-1 0,-1 1 0,1 0 0,-1 0 0,1 0 0,-1 1 0,1-1 0,-1 0 0,0 1 0,1-1 0,-1 0 0,0 1 0,0-1 0,0 1 0,0 0 0,-1-1 0,1 1 0,0 0 0,0 2 0,4 15 0,0 1 0,-2-1 0,2 38 0,-5 63 0,-2-44 0,2-48 0,1-14 0,0 1 0,-2-1 0,0 1 0,-5 25 0,5-37 0,0 1 0,0-1 0,0 0 0,0 0 0,-1 0 0,1 0 0,-1 0 0,0 0 0,0 0 0,0-1 0,0 1 0,-1-1 0,1 1 0,-1-1 0,1 0 0,-1 0 0,0 0 0,0 0 0,0-1 0,0 1 0,0-1 0,0 0 0,0 1 0,0-1 0,-7 1 0,-1 0 0,0 1 0,-20 9 0,22-9 0,0 1 0,0-1 0,0-1 0,0 1 0,-11 0 0,-13-1 0,25-2 0,-1 0 0,1 0 0,-1 1 0,1 0 0,-1 1 0,1 0 0,-1 0 0,1 1 0,0 0 0,-14 8 0,26-13 0,0 0 0,1 1 0,-1-1 0,1 1 0,-1 1 0,0-1 0,1 0 0,4 1 0,48 0 0,-37 0 0,-17 0 0,-1 0 0,1 0 0,-1 0 0,1 0 0,-1 0 0,0 1 0,1-1 0,-1 1 0,0 0 0,1 0 0,-1-1 0,0 1 0,0 1 0,4 1 0,-4 0 0,1 0 0,-1 0 0,0-1 0,0 1 0,-1 0 0,1 1 0,-1-1 0,1 0 0,0 6 0,1-1 0,1-1 0,-1-1 0,1 1 0,0 0 0,9 10 0,-9-13 0,-1 0 0,0 1 0,1 0 0,-1-1 0,-1 1 0,1 0 0,-1 1 0,0-1 0,0 0 0,0 1 0,-1-1 0,1 10 0,-1-1 0,1 0 0,0-1 0,1 1 0,0-1 0,1 1 0,1-1 0,8 16 0,-8-17 0,2 3 0,0 0 0,5 20 0,-11-31 0,0 1 0,0-1 0,0 0 0,-1 1 0,0-1 0,1 0 0,-2 1 0,1-1 0,0 1 0,-1-1 0,0 0 0,0 1 0,-2 5 0,1-8 0,0 1 0,0-1 0,0 1 0,0-1 0,0 0 0,0 0 0,-1 0 0,1 0 0,-1 0 0,1 0 0,-1-1 0,0 1 0,0-1 0,0 0 0,0 0 0,1 0 0,-2 0 0,-2 0 0,-7 2 0,0-1 0,-25 1 0,3-3 0,15 0 0,0 1 0,1 0 0,-32 7 0,-34 10 0,-15 2 0,66-16 0,31-5 0,4 0 0,18-4 0,-3 1-455,1 1 0,20-1 0,-21 4-6371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26:21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2475 24575,'9'0'0,"1"0"0,-1-1 0,1 0 0,-1-1 0,0 0 0,18-6 0,-22 6 0,0-1 0,0 1 0,-1-1 0,1 0 0,-1 0 0,0 0 0,1-1 0,-1 1 0,-1-1 0,1 0 0,-1 0 0,1-1 0,3-7 0,27-38 0,-24 37 0,0 0 0,9-20 0,4-6 0,-16 29 0,-1 0 0,0 0 0,7-21 0,-10 26 0,-1 0 0,1 0 0,0 0 0,0 0 0,1 0 0,0 1 0,-1 0 0,2 0 0,-1 0 0,5-4 0,-3 4 0,-1-1 0,0 0 0,-1 1 0,1-1 0,-1-1 0,0 1 0,4-9 0,-3 6 0,0-1 0,0 1 0,0 0 0,1 0 0,1 1 0,-1 0 0,1 0 0,0 0 0,1 1 0,15-10 0,-20 14 0,5-5 0,0 0 0,-1-1 0,0 0 0,-1 0 0,10-15 0,-12 17 0,1-1 0,-1 0 0,1 1 0,0 0 0,1 0 0,0 0 0,-1 1 0,2 0 0,-1 0 0,14-8 0,-2 6 0,-11 4 0,0 1 0,0-1 0,0-1 0,-1 1 0,1-1 0,-1 0 0,0-1 0,0 1 0,0-1 0,-1-1 0,0 1 0,0-1 0,5-7 0,-7 9 0,0 1 0,0 0 0,0 0 0,0 0 0,0 0 0,0 0 0,1 0 0,-1 1 0,1 0 0,0 0 0,0 0 0,0 0 0,0 0 0,0 1 0,6-2 0,-3 1 0,-1 0 0,0-1 0,1 1 0,-1-2 0,9-5 0,-10 4 0,0 0 0,0 0 0,0 0 0,-1-1 0,7-11 0,13-17 0,-18 28 0,-2-1 0,1 1 0,-1-1 0,4-8 0,-6 10 0,1 1 0,-1-1 0,0 1 0,1 0 0,0 0 0,0 0 0,0 0 0,1 1 0,-1-1 0,1 1 0,0 0 0,0 0 0,5-3 0,-3 2 0,1 0 0,-1-1 0,1 1 0,-1-1 0,-1-1 0,9-8 0,-8 7 0,0 0 0,1 1 0,0 0 0,9-6 0,13-2 0,-24 12 0,0 0 0,0 0 0,-1 0 0,1-1 0,-1 1 0,0-1 0,6-5 0,0 0 0,0 1 0,0 0 0,1 0 0,0 1 0,0 1 0,19-7 0,-2 0 0,-17 7 0,2 0 0,1-1 0,-1-1 0,0 0 0,-1-1 0,15-12 0,58-42 0,-37 29 0,-21 9 0,-22 19 0,1 0 0,0 0 0,0 0 0,12-7 0,-9 7 0,0-1 0,-1 0 0,0-1 0,0 0 0,9-10 0,25-21 0,-13 22 0,-26 15 0,1-1 0,0 0 0,0 0 0,0 0 0,-1-1 0,1 1 0,-1-1 0,0 0 0,0 0 0,5-6 0,-2 2 0,1-1 0,0 1 0,0 1 0,0-1 0,1 1 0,9-5 0,4-5 0,47-43 0,-29 31 0,-26 20 0,0-1 0,-1-1 0,0 1 0,0-2 0,-2 0 0,11-12 0,-18 19 0,0 1 0,0 0 0,0-1 0,1 2 0,-1-1 0,1 0 0,0 1 0,0-1 0,0 1 0,0 0 0,0 0 0,0 1 0,0-1 0,1 1 0,-1 0 0,0 0 0,1 1 0,4-1 0,-6 0 0,0 0 0,0 1 0,0-1 0,0-1 0,0 1 0,0 0 0,0-1 0,0 1 0,-1-1 0,1 0 0,0 0 0,2-3 0,24-32 0,-10 11 0,-12 21 0,-1-1 0,0 2 0,1-1 0,0 1 0,0 0 0,10-4 0,12-8 0,-9 3 0,-2-1 0,24-24 0,8-4 0,-31 24 0,0 0 0,-1 0 0,18-27 0,20-20 0,-25 38 0,-22 20 0,-1-1 0,15-15 0,-14 13 0,0 1 0,0 1 0,15-11 0,-15 13 0,-1-1 0,0 0 0,0 0 0,-1-1 0,9-11 0,-8 9 0,1-1 0,16-13 0,-8 8 0,-12 11 0,0 0 0,0 0 0,1 0 0,-1 1 0,1 0 0,0 0 0,0 1 0,1 0 0,-1 0 0,1 0 0,0 1 0,-1 0 0,1 0 0,10-1 0,-9 1 0,0 0 0,-1 0 0,1-1 0,11-5 0,19-7 0,-33 13-124,0 1 0,0-1 0,-1 1 0,1-1 0,-1-1 0,0 1-1,1-1 1,-1 1 0,0-1 0,6-7 0,-3 2-6702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26:23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24575,'0'5'0,"-1"0"0,0 0 0,0 0 0,-1 0 0,1 0 0,-1 0 0,0-1 0,-3 6 0,-10 26 0,0 76 0,-2-10 0,14-87 0,0-8 0,2 0 0,-1 0 0,1 0 0,0 0 0,0 14 0,1-20 0,0 1 0,0-1 0,1 0 0,-1 0 0,1 1 0,-1-1 0,0 0 0,1 0 0,0 1 0,-1-1 0,1 0 0,0 0 0,0 0 0,-1 0 0,1 0 0,0 0 0,0 0 0,0 0 0,0-1 0,0 1 0,0 0 0,1 0 0,-1-1 0,0 1 0,0-1 0,0 1 0,1-1 0,-1 1 0,0-1 0,1 0 0,-1 0 0,0 0 0,1 0 0,-1 0 0,0 0 0,1 0 0,1 0 0,5-1 0,0-1 0,1 1 0,-1-1 0,0-1 0,-1 1 0,1-1 0,0-1 0,9-6 0,-9 6 0,0 0 0,0 0 0,0 1 0,0 0 0,1 0 0,-1 1 0,12-2 0,1 3-273,0-2 0,0 0 0,0-1 0,25-9 0,-35 9-6553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26:24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24575,'0'361'0,"-1"-347"99,-1-1 0,-4 22 0,-1 6-1761,5-26-5164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26:40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0 24575,'-1'1'0,"0"-1"0,1 0 0,-1 1 0,0-1 0,0 1 0,1-1 0,-1 1 0,0-1 0,1 1 0,-1-1 0,1 1 0,-1 0 0,0-1 0,1 1 0,-1 0 0,1 0 0,0-1 0,-1 1 0,1 0 0,-1 1 0,-8 21 0,7-17 0,-22 48 0,18-42 0,0 0 0,0 1 0,2-1 0,-1 1 0,2 1 0,-4 19 0,-12 81 0,19-123 0,0 3 0,0 1 0,0-1 0,1 1 0,0-1 0,2-8 0,-3 13 0,1-1 0,0 0 0,0 0 0,0 0 0,0 1 0,1-1 0,-1 0 0,0 1 0,1-1 0,-1 1 0,1-1 0,-1 1 0,1 0 0,0 0 0,-1 0 0,1 0 0,0 0 0,4-1 0,7-3 0,0 0 0,19-3 0,-27 7 0,-1 0 0,1 1 0,0-1 0,-1 1 0,1 0 0,0 1 0,0-1 0,-1 1 0,1-1 0,7 4 0,-10-3 0,0 0 0,0 1 0,0-1 0,0 0 0,0 1 0,-1 0 0,1-1 0,-1 1 0,1 0 0,-1 0 0,0 0 0,0 0 0,0 0 0,0 0 0,0 0 0,0 0 0,1 5 0,7 44 0,-7-36 0,0-8 0,0 0 0,1 0 0,0 0 0,0 0 0,1 0 0,0 0 0,0-1 0,0 0 0,1 0 0,5 6 0,-3-5 0,-1 1 0,0 0 0,-1 1 0,0-1 0,5 12 0,-6-10 0,-1 0 0,0 0 0,0 0 0,-1 0 0,2 19 0,-4-26 0,0 0 0,0 1 0,-1-1 0,1 0 0,-1 0 0,0 0 0,1 0 0,-1 0 0,-1 0 0,1 0 0,0-1 0,-1 1 0,1 0 0,-1 0 0,0-1 0,0 1 0,0-1 0,0 0 0,0 0 0,-1 0 0,1 0 0,-1 0 0,-4 3 0,-9 2 0,0-1 0,0 0 0,-1-1 0,0-1 0,0-1 0,-22 3 0,-145 15 0,178-20 0,0-1 0,0 2 0,1-1 0,-1 0 0,0 1 0,1 0 0,-1 1 0,1-1 0,0 1 0,-8 6 0,50-34 0,-18 8 113,-1-2-1,23-28 0,-22 24-963,30-28 0,-39 43-5975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13:35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24575,'0'345'0,"-1"-325"0,-8 38 0,6-38 0,-3 36 0,5-42 0,0 0 0,-5 19 0,3-18 0,0-1 0,0 16 0,-5 29-447,6-50-471,-1 6-5908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26:43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24575,'13'0'0,"0"1"0,0-1 0,0 0 0,0-1 0,0-1 0,0 0 0,0 0 0,0-2 0,17-6 0,-20 6 44,1 1 0,-1 0 0,1 1 0,0 0 0,-1 1 0,15-1 0,-10 1-602,1 0 1,16-5-1,-20 3-6268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26:54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1684 24575,'35'-14'0,"-33"13"0,27-8 0,31-16 0,-51 20 0,1 0 0,-1-1 0,0 0 0,-1 0 0,0-1 0,14-14 0,-15 13 0,1 0 0,0 1 0,0 0 0,0 1 0,1-1 0,17-8 0,-18 11 0,-2-1 0,1 0 0,0 0 0,-1-1 0,8-8 0,-8 7 0,2 0 0,-1 0 0,11-6 0,48-32 0,-41 26 0,2 1 0,58-28 0,-79 43 0,0 0 0,-1-1 0,1 0 0,-1 0 0,0-1 0,0 1 0,0-1 0,6-9 0,-7 9 0,0 0 0,1 0 0,0 1 0,-1-1 0,1 1 0,1 0 0,-1 0 0,1 1 0,8-5 0,2 2 0,0 1 0,1 0 0,30-4 0,-28 6 0,0-1 0,1 0 0,-2-2 0,1 0 0,18-10 0,-29 13 0,1 0 0,-1 1 0,1 0 0,10-2 0,-11 3 0,1 0 0,-1-1 0,0-1 0,14-5 0,-13 5 0,0 0 0,0 0 0,0 1 0,1 0 0,-1 1 0,1 0 0,-1 0 0,0 1 0,15 1 0,-11 0 0,0-1 0,0-1 0,0 0 0,14-3 0,12-10 0,-32 11 0,1 0 0,-1 0 0,1 0 0,11-1 0,77-17 0,-39 8 0,-50 11 0,1-1 0,-1 1 0,13-8 0,-13 7 0,-1 0 0,0 0 0,1 1 0,-1 0 0,9-2 0,224-33 0,-227 35 0,-1 0 0,1-1 0,16-8 0,-16 7 0,1 0 0,19-4 0,-25 6 0,0 0 0,0-1 0,0 1 0,0-1 0,0-1 0,9-5 0,-10 5 0,0 0 0,0 1 0,1 0 0,-1 0 0,1 1 0,-1 0 0,13-3 0,-3 2 0,-1 0 0,0-1 0,0-1 0,14-7 0,11-3 0,23-14 0,-46 20 0,33-12 0,-38 17 0,-1-2 0,1 0 0,-1 0 0,0-1 0,0-1 0,11-10 0,-10 9 0,0 0 0,0 0 0,1 1 0,16-7 0,-12 6 0,0 0 0,-1 0 0,18-15 0,16-9 0,37-21 0,-63 38 0,-9 6 0,0 0 0,18-7 0,-26 12 0,0 1 0,0-1 0,-1 0 0,0 0 0,1-1 0,4-6 0,11-9 0,-3 3 0,-10 9 0,1 0 0,0 1 0,17-11 0,-4 6 0,-1-2 0,21-17 0,13-5 0,-32 18 0,-17 13 0,0 0 0,0 0 0,16-8 0,-7 5 0,-10 5 0,0 1 0,0 0 0,0 0 0,0 1 0,0 0 0,1 0 0,-1 0 0,1 1 0,8-1 0,-6 1 0,4 1 0,0 0 0,-1-1 0,1-1 0,0 0 0,-1-1 0,1 0 0,-1-1 0,23-10 0,-14 4 0,0 1 0,1 2 0,0 0 0,25-4 0,-26 6 0,122-17 0,-121 19 0,-12 1 0,0 0 0,1-1 0,18-8 0,13-3 0,120-32 0,-118 39-1365,-29 7-5461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27:00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687 1 24575,'-52'1'0,"-68"11"0,110-11 0,1 0 0,-1 1 0,1 1 0,-1-1 0,1 1 0,0 1 0,0 0 0,0 0 0,-11 9 0,12-9 0,1-1 0,-1 0 0,1 0 0,-1 0 0,0-1 0,0 0 0,-1-1 0,-14 1 0,12-1 0,0 1 0,-1 0 0,-20 7 0,23-6 0,1 1 0,-1 1 0,1 0 0,0 0 0,0 0 0,0 1 0,1 0 0,0 1 0,0 0 0,0 0 0,1 0 0,-6 10 0,-8 5 0,16-19 0,1 1 0,-1-1 0,1 1 0,0 0 0,0 0 0,-5 9 0,-20 44 0,-11 25 0,30-56 0,1-1 0,2 2 0,0-1 0,2 1 0,0-1 0,2 51 0,2 249 0,0-324 0,0 0 0,0 0 0,0 0 0,0 1 0,0-1 0,1 0 0,-1 0 0,1 0 0,-1 0 0,1 0 0,0 0 0,0 0 0,0 0 0,0 0 0,0 0 0,0-1 0,0 1 0,1 0 0,-1-1 0,0 1 0,3 1 0,-1-1 0,0-1 0,1 0 0,-1 1 0,1-1 0,-1 0 0,1 0 0,0-1 0,-1 1 0,1-1 0,0 0 0,5 0 0,184-4 0,-185 4 0,0 0 0,0-1 0,-1 0 0,1 0 0,0-1 0,0 0 0,-1-1 0,1 0 0,-1 0 0,0 0 0,0-1 0,0 0 0,0 0 0,0-1 0,5-5 0,-8 7 0,0 0 0,-1 0 0,1 1 0,1-1 0,-1 1 0,0 0 0,0 0 0,1 1 0,4-2 0,-5 2 0,0 0 0,0 0 0,0-1 0,-1 1 0,1-1 0,-1 0 0,1 0 0,-1 0 0,0 0 0,1-1 0,-1 1 0,-1-1 0,6-5 0,28-37 0,-26 35 0,-1-1 0,-1 1 0,0-2 0,-1 1 0,0-1 0,8-17 0,-10 12 0,0 1 0,-1-1 0,2-17 0,-3 20 0,0 0 0,1 1 0,1-1 0,6-13 0,7-18 0,-18 43 0,1 1 0,-1 0 0,1-1 0,-1 1 0,0-1 0,1 1 0,-1-1 0,0 1 0,0 0 0,0-1 0,0 1 0,0-1 0,0 1 0,0-1 0,-1 1 0,1-1 0,-1 1 0,1 0 0,-1-1 0,1 1 0,-1 0 0,-1-2 0,1 2 0,0 0 0,0 0 0,-1 0 0,1 0 0,0 0 0,-1 0 0,1 1 0,-1-1 0,0 1 0,1-1 0,-1 1 0,1-1 0,-1 1 0,0 0 0,1 0 0,-3 0 0,-7 0 0,1 1 0,0 1 0,0 0 0,-19 5 0,4 2 0,-43 22 0,27-12 0,18-7 0,16-8 0,-1 0 0,0-1 0,-16 5 0,13-4 0,1 1 0,0 0 0,-1 0 0,2 1 0,-1 0 0,1 1 0,0 0 0,-13 13 0,0-1 0,17-14 0,1-1 0,-1 2 0,1-1 0,0 0 0,1 1 0,-1 0 0,-4 11 0,4-10 0,1 0 0,-1 0 0,-1 0 0,1 0 0,-7 6 0,-24 22-1365,29-27-5461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13:3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24575,'56'1'0,"60"-2"0,-107-1 0,0 1 0,0-2 0,-1 1 0,16-7 0,-16 5 0,0 1 0,0 1 0,0-1 0,0 1 0,14-1 0,61-6 0,40 0 0,409 10-1365,-518-1-5461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13:38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24575,'0'584'-1365,"0"-569"-5461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13:3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24575,'3'0'0,"4"0"0,3 0 0,4 0 0,1 0 0,2 0 0,1 0 0,0 0 0,0 0 0,0 0 0,-1 0 0,1 0 0,-1 0 0,0 0 0,-3 0-8191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13:42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24575,'0'33'0,"-2"-19"0,2 0 0,0 0 0,1 0 0,0-1 0,1 1 0,1 0 0,0 0 0,10 25 0,-10-29 0,1 0 0,-1 1 0,-1-1 0,0 1 0,0 0 0,0 19 0,4 28 0,3-3 342,-9-50-498,0-1 1,1 1 0,-2-1 0,1 1 0,0-1 0,-1 1 0,0-1-1,0 1 1,-1-1 0,-1 5 0,-5 2-6671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13:49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24575,'1'6'0,"-2"1"0,1-1 0,-1 1 0,0-1 0,0 0 0,0 1 0,-1-1 0,0 0 0,0 0 0,-1 0 0,-4 7 0,4-6 0,0 1 0,0-1 0,1 1 0,0 0 0,1 0 0,-1 0 0,1 12 0,1-13 0,-1 0 0,1-1 0,-1 1 0,0 0 0,-1-1 0,0 0 0,0 1 0,0-1 0,-1 0 0,0 0 0,0 0 0,-4 6 0,-5 4 0,2 0 0,1 1 0,-15 33 0,14-28 0,-20 34 0,20-41 0,3-6 0,1 1 0,1-1 0,-1 1 0,-5 16 0,5-11 60,-1 0 0,0-1-1,-11 15 1,-4 9-1664,17-28-5222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04:13:5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24575,'0'499'0,"0"-496"17,1 1 1,-1-1-1,1 1 0,-1-1 0,1 1 0,0-1 0,1 0 0,-1 1 1,0-1-1,1 0 0,0 0 0,0 0 0,0 0 0,0 0 1,4 4-1,-2-2-345,0 0 0,-1 0 0,1 0 0,3 8 0,-3-1-6498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125A82B-2CCF-464E-91C1-C2331CDBA5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4E3288B-9524-4753-B7CB-1A7EABF3DD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1CDB50-91A3-46F3-89B9-1625B4AD17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4B70BB-8141-42C8-8C99-8154A0B694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1694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F1E756A-6CC2-49FD-B2C6-94BBA2E28D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97474D1-7536-4F1B-9CB0-D3EB9F13FE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C534539-C415-4FB2-BCF4-AA9959083D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F15850-7A6B-4577-8E5E-4628090CA0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5756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5" y="812800"/>
            <a:ext cx="1457325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812800"/>
            <a:ext cx="4219575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BC7C570-8D38-46A4-A221-68C08F2759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ADE6BD3-ADB3-4002-8C56-DD9C0767C1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5F287D-3029-4F09-A12C-3077245F7E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AE627-F7F6-4910-8AF8-EDFD7EF370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3416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A352CC2-7A15-453A-8A90-1F38E659B2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AF9D89-D6A0-44FB-B1F4-25AA5E7B14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B0E09AB-3569-46C7-970E-7400B31AED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C68D6E-CE00-4CFF-97B8-35784329E3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1529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BAA8AC3-8641-4349-901B-71EBF91212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0D7D54-C431-45F7-A332-5F0286C9B7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D5FC0BE-BDCC-4B7C-9C5B-908B581625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6FCEB6-4B09-47DD-9333-5A2E73C476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7556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D5431-C216-478F-AD06-B324F4216E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3BD0F-AEFB-4A07-A2F0-D4229A319F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0E720-1A03-4226-9F7D-49154454FF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17FEC9-1941-4731-991F-A7E988AAB9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371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9722A30-726A-4684-899A-C9BAAEFAA4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E954E49-D61A-48C7-B3E1-87D24A550C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AD96845-8722-40D1-B7B6-19DA62CC0B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A5AFD-52C1-4DA4-AA98-B08678FB76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27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B8C6C15-FD56-4ABA-AB12-BAA70ACDFB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D50E1FB-2178-4660-859C-59A4AD3736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AA6322A-92C9-446C-930A-0698A19F92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749A5-D26B-4DD9-88B7-4BB0D71C6E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1183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26BD151-6E80-4919-A6C6-E85E8962B2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EDE622F-11F0-46C9-85F2-95727BDB71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38D21C-6B11-469E-BF8F-83948469C3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76B22-A5F5-4030-927E-C4CA6A17B4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9025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731B5-3765-429E-872A-8668632123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07C996-8DF7-4E2F-AF23-8DAE146FF6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65721-1FB1-4FD2-A3E1-477148721D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C26379-5844-4A64-9BA4-F7716D322D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564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4575CE-128F-476E-9884-7448180382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8A3289-721A-48D4-BD33-CB44F14573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9935AD-6A4E-4742-A5EC-70E337C65E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70698-8585-408D-A50A-82C6BAF88B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1945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BC1576A-CAC6-4108-AC52-7CAE92E892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12800"/>
            <a:ext cx="58293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7FFCB32-D8F0-40DD-8DDD-4FE31F5DEF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2641600"/>
            <a:ext cx="58293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5817BB7-B3C8-41CB-87F5-8A89D275B32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8331200"/>
            <a:ext cx="14287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305F237-D2AD-46AB-9089-261059316DA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31200"/>
            <a:ext cx="21717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A19BE72-D15C-4880-BADE-7EDEFB1FE98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31200"/>
            <a:ext cx="14287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807ACE82-7722-4325-9638-353FC5DF31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21" Type="http://schemas.openxmlformats.org/officeDocument/2006/relationships/image" Target="../media/image11.png"/><Relationship Id="rId34" Type="http://schemas.openxmlformats.org/officeDocument/2006/relationships/customXml" Target="../ink/ink17.xml"/><Relationship Id="rId7" Type="http://schemas.openxmlformats.org/officeDocument/2006/relationships/image" Target="../media/image4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6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4.png"/><Relationship Id="rId30" Type="http://schemas.openxmlformats.org/officeDocument/2006/relationships/customXml" Target="../ink/ink15.xml"/><Relationship Id="rId35" Type="http://schemas.openxmlformats.org/officeDocument/2006/relationships/image" Target="../media/image18.png"/><Relationship Id="rId8" Type="http://schemas.openxmlformats.org/officeDocument/2006/relationships/customXml" Target="../ink/ink4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24.xml"/><Relationship Id="rId18" Type="http://schemas.openxmlformats.org/officeDocument/2006/relationships/image" Target="../media/image31.png"/><Relationship Id="rId26" Type="http://schemas.openxmlformats.org/officeDocument/2006/relationships/image" Target="../media/image35.png"/><Relationship Id="rId3" Type="http://schemas.openxmlformats.org/officeDocument/2006/relationships/customXml" Target="../ink/ink19.xml"/><Relationship Id="rId21" Type="http://schemas.openxmlformats.org/officeDocument/2006/relationships/customXml" Target="../ink/ink28.xml"/><Relationship Id="rId7" Type="http://schemas.openxmlformats.org/officeDocument/2006/relationships/customXml" Target="../ink/ink21.xml"/><Relationship Id="rId12" Type="http://schemas.openxmlformats.org/officeDocument/2006/relationships/image" Target="../media/image28.png"/><Relationship Id="rId17" Type="http://schemas.openxmlformats.org/officeDocument/2006/relationships/customXml" Target="../ink/ink26.xml"/><Relationship Id="rId25" Type="http://schemas.openxmlformats.org/officeDocument/2006/relationships/customXml" Target="../ink/ink30.xml"/><Relationship Id="rId2" Type="http://schemas.openxmlformats.org/officeDocument/2006/relationships/image" Target="../media/image25.jpeg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29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customXml" Target="../ink/ink23.xml"/><Relationship Id="rId24" Type="http://schemas.openxmlformats.org/officeDocument/2006/relationships/image" Target="../media/image34.png"/><Relationship Id="rId5" Type="http://schemas.openxmlformats.org/officeDocument/2006/relationships/customXml" Target="../ink/ink20.xml"/><Relationship Id="rId15" Type="http://schemas.openxmlformats.org/officeDocument/2006/relationships/customXml" Target="../ink/ink25.xml"/><Relationship Id="rId23" Type="http://schemas.openxmlformats.org/officeDocument/2006/relationships/customXml" Target="../ink/ink29.xml"/><Relationship Id="rId28" Type="http://schemas.openxmlformats.org/officeDocument/2006/relationships/image" Target="../media/image36.png"/><Relationship Id="rId10" Type="http://schemas.openxmlformats.org/officeDocument/2006/relationships/image" Target="../media/image27.png"/><Relationship Id="rId19" Type="http://schemas.openxmlformats.org/officeDocument/2006/relationships/customXml" Target="../ink/ink27.xml"/><Relationship Id="rId4" Type="http://schemas.openxmlformats.org/officeDocument/2006/relationships/image" Target="../media/image24.png"/><Relationship Id="rId9" Type="http://schemas.openxmlformats.org/officeDocument/2006/relationships/customXml" Target="../ink/ink22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Relationship Id="rId27" Type="http://schemas.openxmlformats.org/officeDocument/2006/relationships/customXml" Target="../ink/ink31.xml"/><Relationship Id="rId30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>
            <a:extLst>
              <a:ext uri="{FF2B5EF4-FFF2-40B4-BE49-F238E27FC236}">
                <a16:creationId xmlns:a16="http://schemas.microsoft.com/office/drawing/2014/main" id="{0FC2EDEB-CD6D-479E-AC2A-6579F6E4C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764154"/>
              </p:ext>
            </p:extLst>
          </p:nvPr>
        </p:nvGraphicFramePr>
        <p:xfrm>
          <a:off x="542925" y="5114925"/>
          <a:ext cx="6618288" cy="316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493397" imgH="2623553" progId="Word.Document.8">
                  <p:embed/>
                </p:oleObj>
              </mc:Choice>
              <mc:Fallback>
                <p:oleObj name="Document" r:id="rId2" imgW="5493397" imgH="2623553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" y="5114925"/>
                        <a:ext cx="6618288" cy="316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Text Box 3">
            <a:extLst>
              <a:ext uri="{FF2B5EF4-FFF2-40B4-BE49-F238E27FC236}">
                <a16:creationId xmlns:a16="http://schemas.microsoft.com/office/drawing/2014/main" id="{6F9A29ED-552A-4B04-9BFF-78324234E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075" y="152400"/>
            <a:ext cx="95567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4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CMSC204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Kartchner</a:t>
            </a:r>
          </a:p>
        </p:txBody>
      </p:sp>
      <p:sp>
        <p:nvSpPr>
          <p:cNvPr id="2054" name="Rectangle 7">
            <a:extLst>
              <a:ext uri="{FF2B5EF4-FFF2-40B4-BE49-F238E27FC236}">
                <a16:creationId xmlns:a16="http://schemas.microsoft.com/office/drawing/2014/main" id="{CD9F0903-62EA-42BD-8AD2-C0B50A702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189038"/>
            <a:ext cx="62912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V(</a:t>
            </a:r>
            <a:r>
              <a:rPr lang="en-US" altLang="en-US" sz="1200" dirty="0" err="1"/>
              <a:t>StateGraph</a:t>
            </a:r>
            <a:r>
              <a:rPr lang="en-US" altLang="en-US" sz="1200" dirty="0"/>
              <a:t>) = {Oregon, Alaska, Texas, Hawaii, Vermont, </a:t>
            </a:r>
            <a:r>
              <a:rPr lang="en-US" altLang="en-US" sz="1200" dirty="0" err="1"/>
              <a:t>NewYork</a:t>
            </a:r>
            <a:r>
              <a:rPr lang="en-US" altLang="en-US" sz="1200" dirty="0"/>
              <a:t>, California}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E(</a:t>
            </a:r>
            <a:r>
              <a:rPr lang="en-US" altLang="en-US" sz="1200" dirty="0" err="1"/>
              <a:t>StateGraph</a:t>
            </a:r>
            <a:r>
              <a:rPr lang="en-US" altLang="en-US" sz="1200" dirty="0"/>
              <a:t>) = {(Alaska, Oregon), (Hawaii, Alaska), (Hawaii, Texas), (Texas, Hawaii), (Hawaii, 	California), (Hawaii, New York), (Texas, Vermont), (Vermont, California), 	(Vermont, Alaska)}</a:t>
            </a:r>
          </a:p>
        </p:txBody>
      </p:sp>
      <p:sp>
        <p:nvSpPr>
          <p:cNvPr id="2056" name="Text Box 9">
            <a:extLst>
              <a:ext uri="{FF2B5EF4-FFF2-40B4-BE49-F238E27FC236}">
                <a16:creationId xmlns:a16="http://schemas.microsoft.com/office/drawing/2014/main" id="{DF9A9F0D-E17B-4441-A5AB-ABE3472E3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25" y="2246313"/>
            <a:ext cx="1663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1.  Draw the StateGraph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1EE59D-6E8F-9A8A-BA45-C36838ABB15A}"/>
              </a:ext>
            </a:extLst>
          </p:cNvPr>
          <p:cNvSpPr/>
          <p:nvPr/>
        </p:nvSpPr>
        <p:spPr bwMode="auto">
          <a:xfrm>
            <a:off x="914400" y="2667000"/>
            <a:ext cx="685800" cy="2746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Oregon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609B53-44A1-E9AF-3CE6-762CDA2D9108}"/>
              </a:ext>
            </a:extLst>
          </p:cNvPr>
          <p:cNvSpPr/>
          <p:nvPr/>
        </p:nvSpPr>
        <p:spPr bwMode="auto">
          <a:xfrm>
            <a:off x="793364" y="4384330"/>
            <a:ext cx="685800" cy="2746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Alaska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0C2A38-F318-9C9E-2247-3A8C64919A9D}"/>
              </a:ext>
            </a:extLst>
          </p:cNvPr>
          <p:cNvSpPr/>
          <p:nvPr/>
        </p:nvSpPr>
        <p:spPr bwMode="auto">
          <a:xfrm>
            <a:off x="5103303" y="3226852"/>
            <a:ext cx="838200" cy="2746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Vermont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5E5A89-E8E4-F346-8E47-40857A711D52}"/>
              </a:ext>
            </a:extLst>
          </p:cNvPr>
          <p:cNvSpPr/>
          <p:nvPr/>
        </p:nvSpPr>
        <p:spPr bwMode="auto">
          <a:xfrm>
            <a:off x="3242298" y="4043975"/>
            <a:ext cx="861810" cy="3544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New York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3D1091-6103-B69F-49C2-839505686EB5}"/>
              </a:ext>
            </a:extLst>
          </p:cNvPr>
          <p:cNvSpPr/>
          <p:nvPr/>
        </p:nvSpPr>
        <p:spPr bwMode="auto">
          <a:xfrm>
            <a:off x="2297126" y="4503840"/>
            <a:ext cx="685800" cy="2746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Hawaii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8AA266-1633-4F20-CCF6-35E42862F6FA}"/>
              </a:ext>
            </a:extLst>
          </p:cNvPr>
          <p:cNvSpPr/>
          <p:nvPr/>
        </p:nvSpPr>
        <p:spPr bwMode="auto">
          <a:xfrm>
            <a:off x="4572000" y="4404520"/>
            <a:ext cx="950403" cy="2746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California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5771C1-7A6D-4439-48BE-B1DBA28A503E}"/>
              </a:ext>
            </a:extLst>
          </p:cNvPr>
          <p:cNvSpPr/>
          <p:nvPr/>
        </p:nvSpPr>
        <p:spPr bwMode="auto">
          <a:xfrm>
            <a:off x="2982926" y="2787652"/>
            <a:ext cx="685800" cy="2746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Texas</a:t>
            </a:r>
          </a:p>
        </p:txBody>
      </p:sp>
      <p:cxnSp>
        <p:nvCxnSpPr>
          <p:cNvPr id="2059" name="Straight Arrow Connector 2058">
            <a:extLst>
              <a:ext uri="{FF2B5EF4-FFF2-40B4-BE49-F238E27FC236}">
                <a16:creationId xmlns:a16="http://schemas.microsoft.com/office/drawing/2014/main" id="{F42972B6-4749-268A-77E5-5D0079E81196}"/>
              </a:ext>
            </a:extLst>
          </p:cNvPr>
          <p:cNvCxnSpPr>
            <a:stCxn id="3" idx="0"/>
            <a:endCxn id="2" idx="2"/>
          </p:cNvCxnSpPr>
          <p:nvPr/>
        </p:nvCxnSpPr>
        <p:spPr bwMode="auto">
          <a:xfrm flipV="1">
            <a:off x="1136264" y="2941637"/>
            <a:ext cx="121036" cy="14426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F5048CE1-F27C-8661-2EDF-104F41E702D3}"/>
              </a:ext>
            </a:extLst>
          </p:cNvPr>
          <p:cNvCxnSpPr>
            <a:stCxn id="6" idx="0"/>
            <a:endCxn id="3" idx="3"/>
          </p:cNvCxnSpPr>
          <p:nvPr/>
        </p:nvCxnSpPr>
        <p:spPr bwMode="auto">
          <a:xfrm flipH="1">
            <a:off x="1479164" y="4503840"/>
            <a:ext cx="1160862" cy="178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79835A8F-2521-42E9-569F-A2765BD05A24}"/>
              </a:ext>
            </a:extLst>
          </p:cNvPr>
          <p:cNvCxnSpPr/>
          <p:nvPr/>
        </p:nvCxnSpPr>
        <p:spPr bwMode="auto">
          <a:xfrm flipV="1">
            <a:off x="2438400" y="3046294"/>
            <a:ext cx="1045369" cy="14699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BB1ECB64-43B5-8F85-16E0-C82158A419DB}"/>
              </a:ext>
            </a:extLst>
          </p:cNvPr>
          <p:cNvCxnSpPr/>
          <p:nvPr/>
        </p:nvCxnSpPr>
        <p:spPr bwMode="auto">
          <a:xfrm flipH="1">
            <a:off x="2362200" y="3080355"/>
            <a:ext cx="685800" cy="1389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46F9DEA0-A72F-4B96-36FA-04B3BF5B523D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 flipV="1">
            <a:off x="2982926" y="4541839"/>
            <a:ext cx="1589074" cy="993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19E28D35-9985-D504-DA41-F18D45441301}"/>
              </a:ext>
            </a:extLst>
          </p:cNvPr>
          <p:cNvCxnSpPr>
            <a:endCxn id="5" idx="1"/>
          </p:cNvCxnSpPr>
          <p:nvPr/>
        </p:nvCxnSpPr>
        <p:spPr bwMode="auto">
          <a:xfrm flipV="1">
            <a:off x="2993565" y="4350997"/>
            <a:ext cx="248733" cy="2946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472EF7D0-6C67-4693-6106-E20AAFB699A2}"/>
              </a:ext>
            </a:extLst>
          </p:cNvPr>
          <p:cNvCxnSpPr>
            <a:stCxn id="9" idx="3"/>
            <a:endCxn id="4" idx="1"/>
          </p:cNvCxnSpPr>
          <p:nvPr/>
        </p:nvCxnSpPr>
        <p:spPr bwMode="auto">
          <a:xfrm>
            <a:off x="3668726" y="2924971"/>
            <a:ext cx="1434577" cy="439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CEA82249-1D99-A357-3850-630FF4E662E0}"/>
              </a:ext>
            </a:extLst>
          </p:cNvPr>
          <p:cNvCxnSpPr>
            <a:stCxn id="4" idx="2"/>
            <a:endCxn id="7" idx="0"/>
          </p:cNvCxnSpPr>
          <p:nvPr/>
        </p:nvCxnSpPr>
        <p:spPr bwMode="auto">
          <a:xfrm flipH="1">
            <a:off x="5047202" y="3501489"/>
            <a:ext cx="475201" cy="9030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76" name="Straight Arrow Connector 2075">
            <a:extLst>
              <a:ext uri="{FF2B5EF4-FFF2-40B4-BE49-F238E27FC236}">
                <a16:creationId xmlns:a16="http://schemas.microsoft.com/office/drawing/2014/main" id="{2C9C1526-2D23-7AA9-CA7A-EB3611232C69}"/>
              </a:ext>
            </a:extLst>
          </p:cNvPr>
          <p:cNvCxnSpPr/>
          <p:nvPr/>
        </p:nvCxnSpPr>
        <p:spPr bwMode="auto">
          <a:xfrm flipH="1">
            <a:off x="1459448" y="3501489"/>
            <a:ext cx="3722152" cy="841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56B3D79-20A7-34A0-9123-4C1F73341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28700" y="10287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32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FE3BBA00-C312-C1BC-FDDF-553A6ADCD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47750" y="1047750"/>
            <a:ext cx="8382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75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5">
            <a:extLst>
              <a:ext uri="{FF2B5EF4-FFF2-40B4-BE49-F238E27FC236}">
                <a16:creationId xmlns:a16="http://schemas.microsoft.com/office/drawing/2014/main" id="{80443669-B4DB-4504-ACF5-BCC233134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85800"/>
            <a:ext cx="613821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9. List the nodes of the graph in a breadth first topological ordering.  Show the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     steps using arrays predCount, topologicalOrder and a queue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Proof of Work are in the slides above this one</a:t>
            </a:r>
          </a:p>
        </p:txBody>
      </p:sp>
      <p:sp>
        <p:nvSpPr>
          <p:cNvPr id="5127" name="Rectangle 10">
            <a:extLst>
              <a:ext uri="{FF2B5EF4-FFF2-40B4-BE49-F238E27FC236}">
                <a16:creationId xmlns:a16="http://schemas.microsoft.com/office/drawing/2014/main" id="{C6B0D4E7-088E-4AFF-8702-57CBB2E7E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04800"/>
            <a:ext cx="257175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AFEBF-6A63-4870-9BDF-00EB301F6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0"/>
            <a:ext cx="3962400" cy="24924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08">
            <a:extLst>
              <a:ext uri="{FF2B5EF4-FFF2-40B4-BE49-F238E27FC236}">
                <a16:creationId xmlns:a16="http://schemas.microsoft.com/office/drawing/2014/main" id="{9FE784F9-D9A7-4F7B-AD49-6C3E9EEF2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5715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5">
            <a:extLst>
              <a:ext uri="{FF2B5EF4-FFF2-40B4-BE49-F238E27FC236}">
                <a16:creationId xmlns:a16="http://schemas.microsoft.com/office/drawing/2014/main" id="{FF2496EF-C9B8-49EF-A543-7502752AC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09600"/>
            <a:ext cx="541686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10. List the nodes of the graph in a breadth first topological ordering.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297DDA-C53B-3F8F-19C1-1E83E74DEFFC}"/>
              </a:ext>
            </a:extLst>
          </p:cNvPr>
          <p:cNvSpPr txBox="1"/>
          <p:nvPr/>
        </p:nvSpPr>
        <p:spPr>
          <a:xfrm>
            <a:off x="228600" y="4043318"/>
            <a:ext cx="564546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 </a:t>
            </a:r>
          </a:p>
          <a:p>
            <a:r>
              <a:rPr lang="en-US" sz="1400" dirty="0"/>
              <a:t>Discrete Math</a:t>
            </a:r>
          </a:p>
          <a:p>
            <a:r>
              <a:rPr lang="en-US" sz="1400" dirty="0"/>
              <a:t> Programming 1</a:t>
            </a:r>
          </a:p>
          <a:p>
            <a:r>
              <a:rPr lang="en-US" sz="1400" dirty="0"/>
              <a:t> Programming 2</a:t>
            </a:r>
          </a:p>
          <a:p>
            <a:r>
              <a:rPr lang="en-US" sz="1400" dirty="0"/>
              <a:t>Computer Organization</a:t>
            </a:r>
          </a:p>
          <a:p>
            <a:r>
              <a:rPr lang="en-US" sz="1400" dirty="0"/>
              <a:t>Algorithms, High-Level Languages</a:t>
            </a:r>
          </a:p>
          <a:p>
            <a:r>
              <a:rPr lang="en-US" sz="1400" dirty="0"/>
              <a:t> Operating Systems </a:t>
            </a:r>
          </a:p>
          <a:p>
            <a:r>
              <a:rPr lang="en-US" sz="1400" dirty="0"/>
              <a:t>Theory Computation</a:t>
            </a:r>
          </a:p>
          <a:p>
            <a:r>
              <a:rPr lang="en-US" sz="1400" dirty="0"/>
              <a:t>Senior Seminar </a:t>
            </a:r>
          </a:p>
          <a:p>
            <a:r>
              <a:rPr lang="en-US" sz="1400" dirty="0"/>
              <a:t>Compilers</a:t>
            </a:r>
          </a:p>
          <a:p>
            <a:r>
              <a:rPr lang="en-US" sz="1400" dirty="0"/>
              <a:t>End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95F756-6D45-A6CC-3E43-3504D5213440}"/>
              </a:ext>
            </a:extLst>
          </p:cNvPr>
          <p:cNvSpPr txBox="1"/>
          <p:nvPr/>
        </p:nvSpPr>
        <p:spPr>
          <a:xfrm>
            <a:off x="1828800" y="762000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Screenshot of GitHub:</a:t>
            </a:r>
          </a:p>
        </p:txBody>
      </p:sp>
    </p:spTree>
    <p:extLst>
      <p:ext uri="{BB962C8B-B14F-4D97-AF65-F5344CB8AC3E}">
        <p14:creationId xmlns:p14="http://schemas.microsoft.com/office/powerpoint/2010/main" val="307478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C129A688-1F3C-4C9F-9AC5-19802C32F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5446713"/>
            <a:ext cx="3217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3.   b.   Show the adjacency lists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            that would describe the edges in the graph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F1D4401-FBEF-43F9-BEE5-1B122142E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6019800"/>
            <a:ext cx="129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3641C4-B2C2-437B-AAA3-9677860519ED}"/>
              </a:ext>
            </a:extLst>
          </p:cNvPr>
          <p:cNvGrpSpPr/>
          <p:nvPr/>
        </p:nvGrpSpPr>
        <p:grpSpPr>
          <a:xfrm>
            <a:off x="1143000" y="1447800"/>
            <a:ext cx="5257800" cy="2667000"/>
            <a:chOff x="609600" y="6248400"/>
            <a:chExt cx="5257800" cy="2667000"/>
          </a:xfrm>
        </p:grpSpPr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C614A04-AAA4-4C45-9079-2C377ECCE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477000"/>
              <a:ext cx="3962400" cy="2438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dirty="0"/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BCC31319-0CFB-4318-B56D-38F7954388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6248400"/>
              <a:ext cx="18473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20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4B944C5-4159-45AC-A452-4E3D1B0B311C}"/>
              </a:ext>
            </a:extLst>
          </p:cNvPr>
          <p:cNvSpPr/>
          <p:nvPr/>
        </p:nvSpPr>
        <p:spPr>
          <a:xfrm>
            <a:off x="457200" y="304800"/>
            <a:ext cx="533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  <a:tabLst>
                <a:tab pos="228600" algn="l"/>
              </a:tabLst>
            </a:pPr>
            <a:r>
              <a:rPr lang="en-US" sz="1200" dirty="0">
                <a:ea typeface="Times New Roman" panose="02020603050405020304" pitchFamily="18" charset="0"/>
              </a:rPr>
              <a:t>a.  Show the adjacency matrix that would describe the edges in the graph. Store the vertices in alphabetical order</a:t>
            </a:r>
            <a:endParaRPr lang="en-US" sz="1000" dirty="0"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242F1-3A22-0E43-4E58-EEB2FB1C3F3E}"/>
              </a:ext>
            </a:extLst>
          </p:cNvPr>
          <p:cNvSpPr txBox="1"/>
          <p:nvPr/>
        </p:nvSpPr>
        <p:spPr>
          <a:xfrm>
            <a:off x="2590800" y="1778897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0        0          0           0            1        0         0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43B25-3F7C-C73C-3171-668075BCABF3}"/>
              </a:ext>
            </a:extLst>
          </p:cNvPr>
          <p:cNvSpPr txBox="1"/>
          <p:nvPr/>
        </p:nvSpPr>
        <p:spPr>
          <a:xfrm>
            <a:off x="2590800" y="2086674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0        0          0           0            0        0         0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71B92-6C1B-DE73-683A-489550ECC600}"/>
              </a:ext>
            </a:extLst>
          </p:cNvPr>
          <p:cNvSpPr txBox="1"/>
          <p:nvPr/>
        </p:nvSpPr>
        <p:spPr>
          <a:xfrm>
            <a:off x="2590800" y="2392266"/>
            <a:ext cx="3461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1        1          0           1            0        1         0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40531-2821-610C-8FA3-D496B0728530}"/>
              </a:ext>
            </a:extLst>
          </p:cNvPr>
          <p:cNvSpPr txBox="1"/>
          <p:nvPr/>
        </p:nvSpPr>
        <p:spPr>
          <a:xfrm>
            <a:off x="2590800" y="2779811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0        0          0           0            0        0         0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86E73-6289-DB0F-04A2-6C69FF30DC8C}"/>
              </a:ext>
            </a:extLst>
          </p:cNvPr>
          <p:cNvSpPr txBox="1"/>
          <p:nvPr/>
        </p:nvSpPr>
        <p:spPr>
          <a:xfrm>
            <a:off x="2590230" y="3154730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0        0          0           0            0        0         0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91E1C5-6CA4-DCDB-A5C7-1FD7F093360A}"/>
              </a:ext>
            </a:extLst>
          </p:cNvPr>
          <p:cNvSpPr txBox="1"/>
          <p:nvPr/>
        </p:nvSpPr>
        <p:spPr>
          <a:xfrm>
            <a:off x="2590230" y="3445120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0        0          1           0            0        0         1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4E1F86-B391-6029-D221-700FB44CCAB1}"/>
              </a:ext>
            </a:extLst>
          </p:cNvPr>
          <p:cNvSpPr txBox="1"/>
          <p:nvPr/>
        </p:nvSpPr>
        <p:spPr>
          <a:xfrm>
            <a:off x="2590230" y="3703690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1        1          0           0            0        0         0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9A2C7A-66AF-899C-8856-191180B465C8}"/>
              </a:ext>
            </a:extLst>
          </p:cNvPr>
          <p:cNvSpPr txBox="1"/>
          <p:nvPr/>
        </p:nvSpPr>
        <p:spPr>
          <a:xfrm>
            <a:off x="2401330" y="1447566"/>
            <a:ext cx="4191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/>
              <a:t>Alaska  California  Hawaii  New York  Oregon  Texas  Vermont</a:t>
            </a:r>
          </a:p>
          <a:p>
            <a:endParaRPr 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9A05A9-E4B9-DA4A-6CCB-80614CFE2289}"/>
              </a:ext>
            </a:extLst>
          </p:cNvPr>
          <p:cNvSpPr txBox="1"/>
          <p:nvPr/>
        </p:nvSpPr>
        <p:spPr>
          <a:xfrm>
            <a:off x="420130" y="6064105"/>
            <a:ext cx="777777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/>
              <a:t>Alaska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1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/>
              <a:t>California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100" dirty="0"/>
          </a:p>
          <a:p>
            <a:pPr>
              <a:spcBef>
                <a:spcPct val="0"/>
              </a:spcBef>
              <a:buFontTx/>
              <a:buNone/>
            </a:pPr>
            <a:endParaRPr lang="en-US" altLang="en-US" sz="11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/>
              <a:t>Hawaii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1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/>
              <a:t>New York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1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/>
              <a:t>Oregon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1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/>
              <a:t>Texas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1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/>
              <a:t>Vermont</a:t>
            </a:r>
          </a:p>
          <a:p>
            <a:endParaRPr lang="en-US" sz="11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D371C0-07E5-01D4-97E7-D82C508375AC}"/>
              </a:ext>
            </a:extLst>
          </p:cNvPr>
          <p:cNvCxnSpPr/>
          <p:nvPr/>
        </p:nvCxnSpPr>
        <p:spPr bwMode="auto">
          <a:xfrm>
            <a:off x="949411" y="6324600"/>
            <a:ext cx="133658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EB573E-9672-0916-3BA3-56D0D6589FF4}"/>
              </a:ext>
            </a:extLst>
          </p:cNvPr>
          <p:cNvCxnSpPr/>
          <p:nvPr/>
        </p:nvCxnSpPr>
        <p:spPr bwMode="auto">
          <a:xfrm>
            <a:off x="990600" y="6705600"/>
            <a:ext cx="133658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A2A34F-E32E-0CBB-795F-146B9CD9D0FD}"/>
              </a:ext>
            </a:extLst>
          </p:cNvPr>
          <p:cNvCxnSpPr/>
          <p:nvPr/>
        </p:nvCxnSpPr>
        <p:spPr bwMode="auto">
          <a:xfrm>
            <a:off x="949411" y="7162800"/>
            <a:ext cx="133658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4DE3629-2BB6-C657-F6D1-2ABB8BCAA938}"/>
              </a:ext>
            </a:extLst>
          </p:cNvPr>
          <p:cNvCxnSpPr/>
          <p:nvPr/>
        </p:nvCxnSpPr>
        <p:spPr bwMode="auto">
          <a:xfrm>
            <a:off x="949410" y="7543800"/>
            <a:ext cx="133658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36FBDB3-8FAC-5979-49AC-22A904E1E441}"/>
              </a:ext>
            </a:extLst>
          </p:cNvPr>
          <p:cNvCxnSpPr/>
          <p:nvPr/>
        </p:nvCxnSpPr>
        <p:spPr bwMode="auto">
          <a:xfrm>
            <a:off x="990600" y="7924800"/>
            <a:ext cx="133658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870D09-FC3F-BCF1-7964-C447BC622C3A}"/>
              </a:ext>
            </a:extLst>
          </p:cNvPr>
          <p:cNvCxnSpPr/>
          <p:nvPr/>
        </p:nvCxnSpPr>
        <p:spPr bwMode="auto">
          <a:xfrm>
            <a:off x="970005" y="8229600"/>
            <a:ext cx="133658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F56E08-9A88-2261-1C76-A8CA3FCD1EEF}"/>
              </a:ext>
            </a:extLst>
          </p:cNvPr>
          <p:cNvCxnSpPr/>
          <p:nvPr/>
        </p:nvCxnSpPr>
        <p:spPr bwMode="auto">
          <a:xfrm>
            <a:off x="2285999" y="6172200"/>
            <a:ext cx="53340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140C361-EE52-460F-85C5-1CCF5F0D584B}"/>
              </a:ext>
            </a:extLst>
          </p:cNvPr>
          <p:cNvSpPr/>
          <p:nvPr/>
        </p:nvSpPr>
        <p:spPr bwMode="auto">
          <a:xfrm>
            <a:off x="2815280" y="6064105"/>
            <a:ext cx="1070919" cy="26049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</a:rPr>
              <a:t>Oregon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4E816B-B522-24BE-8C2E-196889791E5D}"/>
              </a:ext>
            </a:extLst>
          </p:cNvPr>
          <p:cNvCxnSpPr/>
          <p:nvPr/>
        </p:nvCxnSpPr>
        <p:spPr bwMode="auto">
          <a:xfrm>
            <a:off x="1986807" y="6934199"/>
            <a:ext cx="53340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5F3729C-D9D3-E279-3DB8-3917D2F4F46A}"/>
              </a:ext>
            </a:extLst>
          </p:cNvPr>
          <p:cNvSpPr/>
          <p:nvPr/>
        </p:nvSpPr>
        <p:spPr bwMode="auto">
          <a:xfrm>
            <a:off x="2561610" y="6818646"/>
            <a:ext cx="884552" cy="2560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</a:rPr>
              <a:t>Alaska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ACA610-677A-0E91-69A4-E5E6505DA94C}"/>
              </a:ext>
            </a:extLst>
          </p:cNvPr>
          <p:cNvSpPr/>
          <p:nvPr/>
        </p:nvSpPr>
        <p:spPr bwMode="auto">
          <a:xfrm>
            <a:off x="3649703" y="6810404"/>
            <a:ext cx="1070919" cy="2560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</a:rPr>
              <a:t>California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382757-B9E6-DADA-90D4-0FAF1D97D31B}"/>
              </a:ext>
            </a:extLst>
          </p:cNvPr>
          <p:cNvSpPr/>
          <p:nvPr/>
        </p:nvSpPr>
        <p:spPr bwMode="auto">
          <a:xfrm>
            <a:off x="4964363" y="6788087"/>
            <a:ext cx="975776" cy="2560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</a:rPr>
              <a:t>New York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664CDE-77C9-3374-2AB7-A3CAC9C34E5B}"/>
              </a:ext>
            </a:extLst>
          </p:cNvPr>
          <p:cNvSpPr/>
          <p:nvPr/>
        </p:nvSpPr>
        <p:spPr bwMode="auto">
          <a:xfrm>
            <a:off x="6159044" y="6806176"/>
            <a:ext cx="991619" cy="2560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Texas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2D51E7-EB22-ED69-D5F0-612AFD017042}"/>
              </a:ext>
            </a:extLst>
          </p:cNvPr>
          <p:cNvCxnSpPr>
            <a:cxnSpLocks/>
          </p:cNvCxnSpPr>
          <p:nvPr/>
        </p:nvCxnSpPr>
        <p:spPr bwMode="auto">
          <a:xfrm>
            <a:off x="3446162" y="6935204"/>
            <a:ext cx="189931" cy="119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73" name="Straight Arrow Connector 3072">
            <a:extLst>
              <a:ext uri="{FF2B5EF4-FFF2-40B4-BE49-F238E27FC236}">
                <a16:creationId xmlns:a16="http://schemas.microsoft.com/office/drawing/2014/main" id="{68CD903D-76F6-454D-39BB-9D741F1AFDE2}"/>
              </a:ext>
            </a:extLst>
          </p:cNvPr>
          <p:cNvCxnSpPr>
            <a:cxnSpLocks/>
          </p:cNvCxnSpPr>
          <p:nvPr/>
        </p:nvCxnSpPr>
        <p:spPr bwMode="auto">
          <a:xfrm>
            <a:off x="4763522" y="6922292"/>
            <a:ext cx="189931" cy="119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76" name="Straight Arrow Connector 3075">
            <a:extLst>
              <a:ext uri="{FF2B5EF4-FFF2-40B4-BE49-F238E27FC236}">
                <a16:creationId xmlns:a16="http://schemas.microsoft.com/office/drawing/2014/main" id="{A405F8CD-323E-EB03-CA54-04F18940778C}"/>
              </a:ext>
            </a:extLst>
          </p:cNvPr>
          <p:cNvCxnSpPr>
            <a:cxnSpLocks/>
          </p:cNvCxnSpPr>
          <p:nvPr/>
        </p:nvCxnSpPr>
        <p:spPr bwMode="auto">
          <a:xfrm>
            <a:off x="5957038" y="6892297"/>
            <a:ext cx="189931" cy="119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80" name="Straight Arrow Connector 3079">
            <a:extLst>
              <a:ext uri="{FF2B5EF4-FFF2-40B4-BE49-F238E27FC236}">
                <a16:creationId xmlns:a16="http://schemas.microsoft.com/office/drawing/2014/main" id="{B7D54FD7-DC6B-91DA-663C-665885704D64}"/>
              </a:ext>
            </a:extLst>
          </p:cNvPr>
          <p:cNvCxnSpPr/>
          <p:nvPr/>
        </p:nvCxnSpPr>
        <p:spPr bwMode="auto">
          <a:xfrm>
            <a:off x="2086230" y="8077200"/>
            <a:ext cx="53340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F335BD64-9D72-C087-FC8B-CED3B5114182}"/>
              </a:ext>
            </a:extLst>
          </p:cNvPr>
          <p:cNvSpPr/>
          <p:nvPr/>
        </p:nvSpPr>
        <p:spPr bwMode="auto">
          <a:xfrm>
            <a:off x="2664599" y="7924800"/>
            <a:ext cx="937948" cy="26049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</a:rPr>
              <a:t>Hawaii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3082" name="Straight Arrow Connector 3081">
            <a:extLst>
              <a:ext uri="{FF2B5EF4-FFF2-40B4-BE49-F238E27FC236}">
                <a16:creationId xmlns:a16="http://schemas.microsoft.com/office/drawing/2014/main" id="{DF666DA8-1B77-1B1D-86E6-B01BDDD7EB4B}"/>
              </a:ext>
            </a:extLst>
          </p:cNvPr>
          <p:cNvCxnSpPr>
            <a:cxnSpLocks/>
          </p:cNvCxnSpPr>
          <p:nvPr/>
        </p:nvCxnSpPr>
        <p:spPr bwMode="auto">
          <a:xfrm>
            <a:off x="3625512" y="8060499"/>
            <a:ext cx="189931" cy="119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244560FF-1BBB-3883-4709-EBA380406119}"/>
              </a:ext>
            </a:extLst>
          </p:cNvPr>
          <p:cNvSpPr/>
          <p:nvPr/>
        </p:nvSpPr>
        <p:spPr bwMode="auto">
          <a:xfrm>
            <a:off x="3804123" y="7946954"/>
            <a:ext cx="973134" cy="26049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</a:rPr>
              <a:t>Vermont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83CC8657-3437-FE4B-6674-942FAC9F6BBB}"/>
              </a:ext>
            </a:extLst>
          </p:cNvPr>
          <p:cNvCxnSpPr/>
          <p:nvPr/>
        </p:nvCxnSpPr>
        <p:spPr bwMode="auto">
          <a:xfrm>
            <a:off x="2102808" y="8455464"/>
            <a:ext cx="53340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DCBB0964-B17A-0DC5-25E1-7540C21AD2BC}"/>
              </a:ext>
            </a:extLst>
          </p:cNvPr>
          <p:cNvSpPr/>
          <p:nvPr/>
        </p:nvSpPr>
        <p:spPr bwMode="auto">
          <a:xfrm>
            <a:off x="2664598" y="8327440"/>
            <a:ext cx="876511" cy="2560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</a:rPr>
              <a:t>Alaska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3086" name="Straight Arrow Connector 3085">
            <a:extLst>
              <a:ext uri="{FF2B5EF4-FFF2-40B4-BE49-F238E27FC236}">
                <a16:creationId xmlns:a16="http://schemas.microsoft.com/office/drawing/2014/main" id="{DA029817-AC72-F487-EBD0-51595D0ADA89}"/>
              </a:ext>
            </a:extLst>
          </p:cNvPr>
          <p:cNvCxnSpPr>
            <a:cxnSpLocks/>
          </p:cNvCxnSpPr>
          <p:nvPr/>
        </p:nvCxnSpPr>
        <p:spPr bwMode="auto">
          <a:xfrm>
            <a:off x="3554737" y="8443556"/>
            <a:ext cx="189931" cy="119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A3DE7160-8012-FF70-44DC-4DBC4397C9C7}"/>
              </a:ext>
            </a:extLst>
          </p:cNvPr>
          <p:cNvSpPr/>
          <p:nvPr/>
        </p:nvSpPr>
        <p:spPr bwMode="auto">
          <a:xfrm>
            <a:off x="3804122" y="8354553"/>
            <a:ext cx="1160241" cy="2560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</a:rPr>
              <a:t>California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090" name="TextBox 3089">
            <a:extLst>
              <a:ext uri="{FF2B5EF4-FFF2-40B4-BE49-F238E27FC236}">
                <a16:creationId xmlns:a16="http://schemas.microsoft.com/office/drawing/2014/main" id="{9E48346E-CD74-8ADE-20DC-0746F92CF0D3}"/>
              </a:ext>
            </a:extLst>
          </p:cNvPr>
          <p:cNvSpPr txBox="1"/>
          <p:nvPr/>
        </p:nvSpPr>
        <p:spPr>
          <a:xfrm>
            <a:off x="1841854" y="1710530"/>
            <a:ext cx="7777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/>
              <a:t>Alaska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1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/>
              <a:t>California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1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/>
              <a:t>Hawaii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1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/>
              <a:t>New York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1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/>
              <a:t>Oregon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1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/>
              <a:t>Texas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1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/>
              <a:t>Vermont</a:t>
            </a:r>
          </a:p>
          <a:p>
            <a:endParaRPr lang="en-US" sz="1100" dirty="0"/>
          </a:p>
        </p:txBody>
      </p:sp>
      <p:cxnSp>
        <p:nvCxnSpPr>
          <p:cNvPr id="3092" name="Straight Connector 3091">
            <a:extLst>
              <a:ext uri="{FF2B5EF4-FFF2-40B4-BE49-F238E27FC236}">
                <a16:creationId xmlns:a16="http://schemas.microsoft.com/office/drawing/2014/main" id="{B8EFA9C9-42CA-AA91-99AE-51743261850A}"/>
              </a:ext>
            </a:extLst>
          </p:cNvPr>
          <p:cNvCxnSpPr/>
          <p:nvPr/>
        </p:nvCxnSpPr>
        <p:spPr bwMode="auto">
          <a:xfrm>
            <a:off x="2438400" y="2086674"/>
            <a:ext cx="3962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93" name="Straight Connector 3092">
            <a:extLst>
              <a:ext uri="{FF2B5EF4-FFF2-40B4-BE49-F238E27FC236}">
                <a16:creationId xmlns:a16="http://schemas.microsoft.com/office/drawing/2014/main" id="{88268300-DD7E-E35D-2BBC-9D34EEE81535}"/>
              </a:ext>
            </a:extLst>
          </p:cNvPr>
          <p:cNvCxnSpPr/>
          <p:nvPr/>
        </p:nvCxnSpPr>
        <p:spPr bwMode="auto">
          <a:xfrm>
            <a:off x="2430504" y="2438400"/>
            <a:ext cx="3962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94" name="Straight Connector 3093">
            <a:extLst>
              <a:ext uri="{FF2B5EF4-FFF2-40B4-BE49-F238E27FC236}">
                <a16:creationId xmlns:a16="http://schemas.microsoft.com/office/drawing/2014/main" id="{EAB65EA1-3616-BC4E-3F9B-1F95AC3960C8}"/>
              </a:ext>
            </a:extLst>
          </p:cNvPr>
          <p:cNvCxnSpPr/>
          <p:nvPr/>
        </p:nvCxnSpPr>
        <p:spPr bwMode="auto">
          <a:xfrm>
            <a:off x="2438400" y="2779811"/>
            <a:ext cx="3962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95" name="Straight Connector 3094">
            <a:extLst>
              <a:ext uri="{FF2B5EF4-FFF2-40B4-BE49-F238E27FC236}">
                <a16:creationId xmlns:a16="http://schemas.microsoft.com/office/drawing/2014/main" id="{6703637A-9318-4A58-9728-4D2B04EBF3BE}"/>
              </a:ext>
            </a:extLst>
          </p:cNvPr>
          <p:cNvCxnSpPr/>
          <p:nvPr/>
        </p:nvCxnSpPr>
        <p:spPr bwMode="auto">
          <a:xfrm>
            <a:off x="2438400" y="3087588"/>
            <a:ext cx="3962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96" name="Straight Connector 3095">
            <a:extLst>
              <a:ext uri="{FF2B5EF4-FFF2-40B4-BE49-F238E27FC236}">
                <a16:creationId xmlns:a16="http://schemas.microsoft.com/office/drawing/2014/main" id="{88759C1F-F3FE-DCD5-DE59-61BCB25F9B65}"/>
              </a:ext>
            </a:extLst>
          </p:cNvPr>
          <p:cNvCxnSpPr/>
          <p:nvPr/>
        </p:nvCxnSpPr>
        <p:spPr bwMode="auto">
          <a:xfrm>
            <a:off x="2438400" y="3477365"/>
            <a:ext cx="3962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97" name="Straight Connector 3096">
            <a:extLst>
              <a:ext uri="{FF2B5EF4-FFF2-40B4-BE49-F238E27FC236}">
                <a16:creationId xmlns:a16="http://schemas.microsoft.com/office/drawing/2014/main" id="{BC0AE42F-EC88-85B8-CAE6-9720DCE9C489}"/>
              </a:ext>
            </a:extLst>
          </p:cNvPr>
          <p:cNvCxnSpPr/>
          <p:nvPr/>
        </p:nvCxnSpPr>
        <p:spPr bwMode="auto">
          <a:xfrm>
            <a:off x="2438400" y="3752897"/>
            <a:ext cx="3962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99" name="Straight Connector 3098">
            <a:extLst>
              <a:ext uri="{FF2B5EF4-FFF2-40B4-BE49-F238E27FC236}">
                <a16:creationId xmlns:a16="http://schemas.microsoft.com/office/drawing/2014/main" id="{33D9698B-BDF3-BB1D-552D-EEC6E8AC2F6F}"/>
              </a:ext>
            </a:extLst>
          </p:cNvPr>
          <p:cNvCxnSpPr/>
          <p:nvPr/>
        </p:nvCxnSpPr>
        <p:spPr bwMode="auto">
          <a:xfrm>
            <a:off x="2895600" y="1676400"/>
            <a:ext cx="0" cy="2438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00" name="Straight Connector 3099">
            <a:extLst>
              <a:ext uri="{FF2B5EF4-FFF2-40B4-BE49-F238E27FC236}">
                <a16:creationId xmlns:a16="http://schemas.microsoft.com/office/drawing/2014/main" id="{4848787E-5AB6-6B58-21A6-9021EAA8E35D}"/>
              </a:ext>
            </a:extLst>
          </p:cNvPr>
          <p:cNvCxnSpPr/>
          <p:nvPr/>
        </p:nvCxnSpPr>
        <p:spPr bwMode="auto">
          <a:xfrm>
            <a:off x="3371563" y="1676400"/>
            <a:ext cx="0" cy="2438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01" name="Straight Connector 3100">
            <a:extLst>
              <a:ext uri="{FF2B5EF4-FFF2-40B4-BE49-F238E27FC236}">
                <a16:creationId xmlns:a16="http://schemas.microsoft.com/office/drawing/2014/main" id="{A4BEC36B-46DC-E117-B64C-E1C7EEB5453B}"/>
              </a:ext>
            </a:extLst>
          </p:cNvPr>
          <p:cNvCxnSpPr/>
          <p:nvPr/>
        </p:nvCxnSpPr>
        <p:spPr bwMode="auto">
          <a:xfrm>
            <a:off x="3962400" y="1663009"/>
            <a:ext cx="0" cy="2438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02" name="Straight Connector 3101">
            <a:extLst>
              <a:ext uri="{FF2B5EF4-FFF2-40B4-BE49-F238E27FC236}">
                <a16:creationId xmlns:a16="http://schemas.microsoft.com/office/drawing/2014/main" id="{4D1964D9-67BD-0C0C-A326-B24445C8D7E0}"/>
              </a:ext>
            </a:extLst>
          </p:cNvPr>
          <p:cNvCxnSpPr/>
          <p:nvPr/>
        </p:nvCxnSpPr>
        <p:spPr bwMode="auto">
          <a:xfrm>
            <a:off x="4572000" y="1676400"/>
            <a:ext cx="0" cy="2438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03" name="Straight Connector 3102">
            <a:extLst>
              <a:ext uri="{FF2B5EF4-FFF2-40B4-BE49-F238E27FC236}">
                <a16:creationId xmlns:a16="http://schemas.microsoft.com/office/drawing/2014/main" id="{5EB6732A-CAAE-BFE7-FAA6-DBB1FB368665}"/>
              </a:ext>
            </a:extLst>
          </p:cNvPr>
          <p:cNvCxnSpPr/>
          <p:nvPr/>
        </p:nvCxnSpPr>
        <p:spPr bwMode="auto">
          <a:xfrm>
            <a:off x="5066850" y="1676400"/>
            <a:ext cx="0" cy="2438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04" name="Straight Connector 3103">
            <a:extLst>
              <a:ext uri="{FF2B5EF4-FFF2-40B4-BE49-F238E27FC236}">
                <a16:creationId xmlns:a16="http://schemas.microsoft.com/office/drawing/2014/main" id="{260F71AC-5FDC-1CB4-FC2A-5B99F9342641}"/>
              </a:ext>
            </a:extLst>
          </p:cNvPr>
          <p:cNvCxnSpPr/>
          <p:nvPr/>
        </p:nvCxnSpPr>
        <p:spPr bwMode="auto">
          <a:xfrm>
            <a:off x="5638800" y="1676400"/>
            <a:ext cx="0" cy="2438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07" name="Ink 3106">
                <a:extLst>
                  <a:ext uri="{FF2B5EF4-FFF2-40B4-BE49-F238E27FC236}">
                    <a16:creationId xmlns:a16="http://schemas.microsoft.com/office/drawing/2014/main" id="{B83E1FDD-265D-B6C5-1FCA-5EBC817C5FC7}"/>
                  </a:ext>
                </a:extLst>
              </p14:cNvPr>
              <p14:cNvContentPartPr/>
              <p14:nvPr/>
            </p14:nvContentPartPr>
            <p14:xfrm>
              <a:off x="3062578" y="6845225"/>
              <a:ext cx="21240" cy="253080"/>
            </p14:xfrm>
          </p:contentPart>
        </mc:Choice>
        <mc:Fallback xmlns="">
          <p:pic>
            <p:nvPicPr>
              <p:cNvPr id="3107" name="Ink 3106">
                <a:extLst>
                  <a:ext uri="{FF2B5EF4-FFF2-40B4-BE49-F238E27FC236}">
                    <a16:creationId xmlns:a16="http://schemas.microsoft.com/office/drawing/2014/main" id="{B83E1FDD-265D-B6C5-1FCA-5EBC817C5F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3938" y="6836585"/>
                <a:ext cx="388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08" name="Ink 3107">
                <a:extLst>
                  <a:ext uri="{FF2B5EF4-FFF2-40B4-BE49-F238E27FC236}">
                    <a16:creationId xmlns:a16="http://schemas.microsoft.com/office/drawing/2014/main" id="{00B71354-7084-0628-5C26-32EDB72A7BB2}"/>
                  </a:ext>
                </a:extLst>
              </p14:cNvPr>
              <p14:cNvContentPartPr/>
              <p14:nvPr/>
            </p14:nvContentPartPr>
            <p14:xfrm>
              <a:off x="3280378" y="6901025"/>
              <a:ext cx="176400" cy="3960"/>
            </p14:xfrm>
          </p:contentPart>
        </mc:Choice>
        <mc:Fallback xmlns="">
          <p:pic>
            <p:nvPicPr>
              <p:cNvPr id="3108" name="Ink 3107">
                <a:extLst>
                  <a:ext uri="{FF2B5EF4-FFF2-40B4-BE49-F238E27FC236}">
                    <a16:creationId xmlns:a16="http://schemas.microsoft.com/office/drawing/2014/main" id="{00B71354-7084-0628-5C26-32EDB72A7B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71378" y="6892025"/>
                <a:ext cx="19404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11" name="Group 3110">
            <a:extLst>
              <a:ext uri="{FF2B5EF4-FFF2-40B4-BE49-F238E27FC236}">
                <a16:creationId xmlns:a16="http://schemas.microsoft.com/office/drawing/2014/main" id="{25927844-204A-A621-F0CA-2914FC9DBC60}"/>
              </a:ext>
            </a:extLst>
          </p:cNvPr>
          <p:cNvGrpSpPr/>
          <p:nvPr/>
        </p:nvGrpSpPr>
        <p:grpSpPr>
          <a:xfrm>
            <a:off x="4338418" y="6826865"/>
            <a:ext cx="474120" cy="253080"/>
            <a:chOff x="4338418" y="6826865"/>
            <a:chExt cx="47412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09" name="Ink 3108">
                  <a:extLst>
                    <a:ext uri="{FF2B5EF4-FFF2-40B4-BE49-F238E27FC236}">
                      <a16:creationId xmlns:a16="http://schemas.microsoft.com/office/drawing/2014/main" id="{AAEC2AC7-6D63-4504-9E09-A58E4D437BD1}"/>
                    </a:ext>
                  </a:extLst>
                </p14:cNvPr>
                <p14:cNvContentPartPr/>
                <p14:nvPr/>
              </p14:nvContentPartPr>
              <p14:xfrm>
                <a:off x="4338418" y="6826865"/>
                <a:ext cx="17640" cy="253080"/>
              </p14:xfrm>
            </p:contentPart>
          </mc:Choice>
          <mc:Fallback xmlns="">
            <p:pic>
              <p:nvPicPr>
                <p:cNvPr id="3109" name="Ink 3108">
                  <a:extLst>
                    <a:ext uri="{FF2B5EF4-FFF2-40B4-BE49-F238E27FC236}">
                      <a16:creationId xmlns:a16="http://schemas.microsoft.com/office/drawing/2014/main" id="{AAEC2AC7-6D63-4504-9E09-A58E4D437BD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29418" y="6817865"/>
                  <a:ext cx="352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110" name="Ink 3109">
                  <a:extLst>
                    <a:ext uri="{FF2B5EF4-FFF2-40B4-BE49-F238E27FC236}">
                      <a16:creationId xmlns:a16="http://schemas.microsoft.com/office/drawing/2014/main" id="{A694723D-F8BC-2381-EF5A-5CDCB2D0EE5B}"/>
                    </a:ext>
                  </a:extLst>
                </p14:cNvPr>
                <p14:cNvContentPartPr/>
                <p14:nvPr/>
              </p14:nvContentPartPr>
              <p14:xfrm>
                <a:off x="4435978" y="6912905"/>
                <a:ext cx="376560" cy="19440"/>
              </p14:xfrm>
            </p:contentPart>
          </mc:Choice>
          <mc:Fallback xmlns="">
            <p:pic>
              <p:nvPicPr>
                <p:cNvPr id="3110" name="Ink 3109">
                  <a:extLst>
                    <a:ext uri="{FF2B5EF4-FFF2-40B4-BE49-F238E27FC236}">
                      <a16:creationId xmlns:a16="http://schemas.microsoft.com/office/drawing/2014/main" id="{A694723D-F8BC-2381-EF5A-5CDCB2D0EE5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26978" y="6904265"/>
                  <a:ext cx="39420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4" name="Group 3113">
            <a:extLst>
              <a:ext uri="{FF2B5EF4-FFF2-40B4-BE49-F238E27FC236}">
                <a16:creationId xmlns:a16="http://schemas.microsoft.com/office/drawing/2014/main" id="{22B83AE8-DF32-51AB-3149-5B1ED219D766}"/>
              </a:ext>
            </a:extLst>
          </p:cNvPr>
          <p:cNvGrpSpPr/>
          <p:nvPr/>
        </p:nvGrpSpPr>
        <p:grpSpPr>
          <a:xfrm>
            <a:off x="5726938" y="6832985"/>
            <a:ext cx="228600" cy="216000"/>
            <a:chOff x="5726938" y="6832985"/>
            <a:chExt cx="22860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112" name="Ink 3111">
                  <a:extLst>
                    <a:ext uri="{FF2B5EF4-FFF2-40B4-BE49-F238E27FC236}">
                      <a16:creationId xmlns:a16="http://schemas.microsoft.com/office/drawing/2014/main" id="{9DC17C82-2CB3-EEEF-56FC-41067A5B9836}"/>
                    </a:ext>
                  </a:extLst>
                </p14:cNvPr>
                <p14:cNvContentPartPr/>
                <p14:nvPr/>
              </p14:nvContentPartPr>
              <p14:xfrm>
                <a:off x="5726938" y="6832985"/>
                <a:ext cx="360" cy="216000"/>
              </p14:xfrm>
            </p:contentPart>
          </mc:Choice>
          <mc:Fallback xmlns="">
            <p:pic>
              <p:nvPicPr>
                <p:cNvPr id="3112" name="Ink 3111">
                  <a:extLst>
                    <a:ext uri="{FF2B5EF4-FFF2-40B4-BE49-F238E27FC236}">
                      <a16:creationId xmlns:a16="http://schemas.microsoft.com/office/drawing/2014/main" id="{9DC17C82-2CB3-EEEF-56FC-41067A5B98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18298" y="6824345"/>
                  <a:ext cx="180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13" name="Ink 3112">
                  <a:extLst>
                    <a:ext uri="{FF2B5EF4-FFF2-40B4-BE49-F238E27FC236}">
                      <a16:creationId xmlns:a16="http://schemas.microsoft.com/office/drawing/2014/main" id="{1D314D69-9A09-8FCA-4DD8-45B748942C3A}"/>
                    </a:ext>
                  </a:extLst>
                </p14:cNvPr>
                <p14:cNvContentPartPr/>
                <p14:nvPr/>
              </p14:nvContentPartPr>
              <p14:xfrm>
                <a:off x="5875618" y="6894545"/>
                <a:ext cx="79920" cy="360"/>
              </p14:xfrm>
            </p:contentPart>
          </mc:Choice>
          <mc:Fallback xmlns="">
            <p:pic>
              <p:nvPicPr>
                <p:cNvPr id="3113" name="Ink 3112">
                  <a:extLst>
                    <a:ext uri="{FF2B5EF4-FFF2-40B4-BE49-F238E27FC236}">
                      <a16:creationId xmlns:a16="http://schemas.microsoft.com/office/drawing/2014/main" id="{1D314D69-9A09-8FCA-4DD8-45B748942C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66618" y="6885905"/>
                  <a:ext cx="975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15" name="Ink 3114">
                <a:extLst>
                  <a:ext uri="{FF2B5EF4-FFF2-40B4-BE49-F238E27FC236}">
                    <a16:creationId xmlns:a16="http://schemas.microsoft.com/office/drawing/2014/main" id="{EEB916D5-90BC-5298-FC4D-0F5C61989FBB}"/>
                  </a:ext>
                </a:extLst>
              </p14:cNvPr>
              <p14:cNvContentPartPr/>
              <p14:nvPr/>
            </p14:nvContentPartPr>
            <p14:xfrm>
              <a:off x="6720898" y="6839465"/>
              <a:ext cx="20880" cy="163800"/>
            </p14:xfrm>
          </p:contentPart>
        </mc:Choice>
        <mc:Fallback xmlns="">
          <p:pic>
            <p:nvPicPr>
              <p:cNvPr id="3115" name="Ink 3114">
                <a:extLst>
                  <a:ext uri="{FF2B5EF4-FFF2-40B4-BE49-F238E27FC236}">
                    <a16:creationId xmlns:a16="http://schemas.microsoft.com/office/drawing/2014/main" id="{EEB916D5-90BC-5298-FC4D-0F5C61989FB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12258" y="6830465"/>
                <a:ext cx="385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16" name="Ink 3115">
                <a:extLst>
                  <a:ext uri="{FF2B5EF4-FFF2-40B4-BE49-F238E27FC236}">
                    <a16:creationId xmlns:a16="http://schemas.microsoft.com/office/drawing/2014/main" id="{780840DF-9585-1F02-F52E-563C1AC4EB14}"/>
                  </a:ext>
                </a:extLst>
              </p14:cNvPr>
              <p14:cNvContentPartPr/>
              <p14:nvPr/>
            </p14:nvContentPartPr>
            <p14:xfrm>
              <a:off x="6853738" y="6845225"/>
              <a:ext cx="97200" cy="224280"/>
            </p14:xfrm>
          </p:contentPart>
        </mc:Choice>
        <mc:Fallback xmlns="">
          <p:pic>
            <p:nvPicPr>
              <p:cNvPr id="3116" name="Ink 3115">
                <a:extLst>
                  <a:ext uri="{FF2B5EF4-FFF2-40B4-BE49-F238E27FC236}">
                    <a16:creationId xmlns:a16="http://schemas.microsoft.com/office/drawing/2014/main" id="{780840DF-9585-1F02-F52E-563C1AC4EB1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44738" y="6836585"/>
                <a:ext cx="114840" cy="24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19" name="Group 3118">
            <a:extLst>
              <a:ext uri="{FF2B5EF4-FFF2-40B4-BE49-F238E27FC236}">
                <a16:creationId xmlns:a16="http://schemas.microsoft.com/office/drawing/2014/main" id="{78FB30B1-DAF5-036C-6F37-26258C3AF5C6}"/>
              </a:ext>
            </a:extLst>
          </p:cNvPr>
          <p:cNvGrpSpPr/>
          <p:nvPr/>
        </p:nvGrpSpPr>
        <p:grpSpPr>
          <a:xfrm>
            <a:off x="3478378" y="6073385"/>
            <a:ext cx="327600" cy="216360"/>
            <a:chOff x="3478378" y="6073385"/>
            <a:chExt cx="32760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117" name="Ink 3116">
                  <a:extLst>
                    <a:ext uri="{FF2B5EF4-FFF2-40B4-BE49-F238E27FC236}">
                      <a16:creationId xmlns:a16="http://schemas.microsoft.com/office/drawing/2014/main" id="{24746D00-0A9C-C671-0245-7C9A258BFFED}"/>
                    </a:ext>
                  </a:extLst>
                </p14:cNvPr>
                <p14:cNvContentPartPr/>
                <p14:nvPr/>
              </p14:nvContentPartPr>
              <p14:xfrm>
                <a:off x="3478378" y="6073385"/>
                <a:ext cx="18360" cy="216360"/>
              </p14:xfrm>
            </p:contentPart>
          </mc:Choice>
          <mc:Fallback xmlns="">
            <p:pic>
              <p:nvPicPr>
                <p:cNvPr id="3117" name="Ink 3116">
                  <a:extLst>
                    <a:ext uri="{FF2B5EF4-FFF2-40B4-BE49-F238E27FC236}">
                      <a16:creationId xmlns:a16="http://schemas.microsoft.com/office/drawing/2014/main" id="{24746D00-0A9C-C671-0245-7C9A258BFFE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69378" y="6064385"/>
                  <a:ext cx="360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18" name="Ink 3117">
                  <a:extLst>
                    <a:ext uri="{FF2B5EF4-FFF2-40B4-BE49-F238E27FC236}">
                      <a16:creationId xmlns:a16="http://schemas.microsoft.com/office/drawing/2014/main" id="{132B7326-50C0-EF00-7904-A7F18151A503}"/>
                    </a:ext>
                  </a:extLst>
                </p14:cNvPr>
                <p14:cNvContentPartPr/>
                <p14:nvPr/>
              </p14:nvContentPartPr>
              <p14:xfrm>
                <a:off x="3634978" y="6165185"/>
                <a:ext cx="171000" cy="106920"/>
              </p14:xfrm>
            </p:contentPart>
          </mc:Choice>
          <mc:Fallback xmlns="">
            <p:pic>
              <p:nvPicPr>
                <p:cNvPr id="3118" name="Ink 3117">
                  <a:extLst>
                    <a:ext uri="{FF2B5EF4-FFF2-40B4-BE49-F238E27FC236}">
                      <a16:creationId xmlns:a16="http://schemas.microsoft.com/office/drawing/2014/main" id="{132B7326-50C0-EF00-7904-A7F18151A50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26338" y="6156545"/>
                  <a:ext cx="18864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2" name="Group 3121">
            <a:extLst>
              <a:ext uri="{FF2B5EF4-FFF2-40B4-BE49-F238E27FC236}">
                <a16:creationId xmlns:a16="http://schemas.microsoft.com/office/drawing/2014/main" id="{1849B7A4-736A-3D80-B269-C67403E57116}"/>
              </a:ext>
            </a:extLst>
          </p:cNvPr>
          <p:cNvGrpSpPr/>
          <p:nvPr/>
        </p:nvGrpSpPr>
        <p:grpSpPr>
          <a:xfrm>
            <a:off x="3211978" y="7907945"/>
            <a:ext cx="574920" cy="296280"/>
            <a:chOff x="3211978" y="7907945"/>
            <a:chExt cx="57492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20" name="Ink 3119">
                  <a:extLst>
                    <a:ext uri="{FF2B5EF4-FFF2-40B4-BE49-F238E27FC236}">
                      <a16:creationId xmlns:a16="http://schemas.microsoft.com/office/drawing/2014/main" id="{FDE2ED9A-4BF2-F783-4FED-96DA4AD9A7A7}"/>
                    </a:ext>
                  </a:extLst>
                </p14:cNvPr>
                <p14:cNvContentPartPr/>
                <p14:nvPr/>
              </p14:nvContentPartPr>
              <p14:xfrm>
                <a:off x="3211978" y="7907945"/>
                <a:ext cx="24120" cy="296280"/>
              </p14:xfrm>
            </p:contentPart>
          </mc:Choice>
          <mc:Fallback xmlns="">
            <p:pic>
              <p:nvPicPr>
                <p:cNvPr id="3120" name="Ink 3119">
                  <a:extLst>
                    <a:ext uri="{FF2B5EF4-FFF2-40B4-BE49-F238E27FC236}">
                      <a16:creationId xmlns:a16="http://schemas.microsoft.com/office/drawing/2014/main" id="{FDE2ED9A-4BF2-F783-4FED-96DA4AD9A7A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03338" y="7899305"/>
                  <a:ext cx="417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21" name="Ink 3120">
                  <a:extLst>
                    <a:ext uri="{FF2B5EF4-FFF2-40B4-BE49-F238E27FC236}">
                      <a16:creationId xmlns:a16="http://schemas.microsoft.com/office/drawing/2014/main" id="{05AED4CE-7552-386C-D912-A58D9804683B}"/>
                    </a:ext>
                  </a:extLst>
                </p14:cNvPr>
                <p14:cNvContentPartPr/>
                <p14:nvPr/>
              </p14:nvContentPartPr>
              <p14:xfrm>
                <a:off x="3391618" y="8025305"/>
                <a:ext cx="395280" cy="78480"/>
              </p14:xfrm>
            </p:contentPart>
          </mc:Choice>
          <mc:Fallback xmlns="">
            <p:pic>
              <p:nvPicPr>
                <p:cNvPr id="3121" name="Ink 3120">
                  <a:extLst>
                    <a:ext uri="{FF2B5EF4-FFF2-40B4-BE49-F238E27FC236}">
                      <a16:creationId xmlns:a16="http://schemas.microsoft.com/office/drawing/2014/main" id="{05AED4CE-7552-386C-D912-A58D9804683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82978" y="8016665"/>
                  <a:ext cx="412920" cy="9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123" name="Ink 3122">
                <a:extLst>
                  <a:ext uri="{FF2B5EF4-FFF2-40B4-BE49-F238E27FC236}">
                    <a16:creationId xmlns:a16="http://schemas.microsoft.com/office/drawing/2014/main" id="{508A0D51-CB3B-B91D-896E-7B68CD615237}"/>
                  </a:ext>
                </a:extLst>
              </p14:cNvPr>
              <p14:cNvContentPartPr/>
              <p14:nvPr/>
            </p14:nvContentPartPr>
            <p14:xfrm>
              <a:off x="4429138" y="7957265"/>
              <a:ext cx="63000" cy="299160"/>
            </p14:xfrm>
          </p:contentPart>
        </mc:Choice>
        <mc:Fallback xmlns="">
          <p:pic>
            <p:nvPicPr>
              <p:cNvPr id="3123" name="Ink 3122">
                <a:extLst>
                  <a:ext uri="{FF2B5EF4-FFF2-40B4-BE49-F238E27FC236}">
                    <a16:creationId xmlns:a16="http://schemas.microsoft.com/office/drawing/2014/main" id="{508A0D51-CB3B-B91D-896E-7B68CD61523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20138" y="7948625"/>
                <a:ext cx="8064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26" name="Ink 3125">
                <a:extLst>
                  <a:ext uri="{FF2B5EF4-FFF2-40B4-BE49-F238E27FC236}">
                    <a16:creationId xmlns:a16="http://schemas.microsoft.com/office/drawing/2014/main" id="{240F2C0A-0ED0-C7F4-1BAB-212EE3468902}"/>
                  </a:ext>
                </a:extLst>
              </p14:cNvPr>
              <p14:cNvContentPartPr/>
              <p14:nvPr/>
            </p14:nvContentPartPr>
            <p14:xfrm>
              <a:off x="4510858" y="7973825"/>
              <a:ext cx="184680" cy="121320"/>
            </p14:xfrm>
          </p:contentPart>
        </mc:Choice>
        <mc:Fallback xmlns="">
          <p:pic>
            <p:nvPicPr>
              <p:cNvPr id="3126" name="Ink 3125">
                <a:extLst>
                  <a:ext uri="{FF2B5EF4-FFF2-40B4-BE49-F238E27FC236}">
                    <a16:creationId xmlns:a16="http://schemas.microsoft.com/office/drawing/2014/main" id="{240F2C0A-0ED0-C7F4-1BAB-212EE346890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02218" y="7965185"/>
                <a:ext cx="20232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29" name="Group 3128">
            <a:extLst>
              <a:ext uri="{FF2B5EF4-FFF2-40B4-BE49-F238E27FC236}">
                <a16:creationId xmlns:a16="http://schemas.microsoft.com/office/drawing/2014/main" id="{C60BF921-836D-F469-BE66-E553EE7913F7}"/>
              </a:ext>
            </a:extLst>
          </p:cNvPr>
          <p:cNvGrpSpPr/>
          <p:nvPr/>
        </p:nvGrpSpPr>
        <p:grpSpPr>
          <a:xfrm>
            <a:off x="3156898" y="8340665"/>
            <a:ext cx="413640" cy="216000"/>
            <a:chOff x="3156898" y="8340665"/>
            <a:chExt cx="41364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27" name="Ink 3126">
                  <a:extLst>
                    <a:ext uri="{FF2B5EF4-FFF2-40B4-BE49-F238E27FC236}">
                      <a16:creationId xmlns:a16="http://schemas.microsoft.com/office/drawing/2014/main" id="{CB728BAA-41CD-DFF5-D88D-2A2ECFCF45B8}"/>
                    </a:ext>
                  </a:extLst>
                </p14:cNvPr>
                <p14:cNvContentPartPr/>
                <p14:nvPr/>
              </p14:nvContentPartPr>
              <p14:xfrm>
                <a:off x="3156898" y="8340665"/>
                <a:ext cx="19440" cy="216000"/>
              </p14:xfrm>
            </p:contentPart>
          </mc:Choice>
          <mc:Fallback xmlns="">
            <p:pic>
              <p:nvPicPr>
                <p:cNvPr id="3127" name="Ink 3126">
                  <a:extLst>
                    <a:ext uri="{FF2B5EF4-FFF2-40B4-BE49-F238E27FC236}">
                      <a16:creationId xmlns:a16="http://schemas.microsoft.com/office/drawing/2014/main" id="{CB728BAA-41CD-DFF5-D88D-2A2ECFCF45B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47898" y="8332025"/>
                  <a:ext cx="370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28" name="Ink 3127">
                  <a:extLst>
                    <a:ext uri="{FF2B5EF4-FFF2-40B4-BE49-F238E27FC236}">
                      <a16:creationId xmlns:a16="http://schemas.microsoft.com/office/drawing/2014/main" id="{F8297752-15D4-87A0-4EB0-614E58353F4C}"/>
                    </a:ext>
                  </a:extLst>
                </p14:cNvPr>
                <p14:cNvContentPartPr/>
                <p14:nvPr/>
              </p14:nvContentPartPr>
              <p14:xfrm>
                <a:off x="3299098" y="8451545"/>
                <a:ext cx="271440" cy="24480"/>
              </p14:xfrm>
            </p:contentPart>
          </mc:Choice>
          <mc:Fallback xmlns="">
            <p:pic>
              <p:nvPicPr>
                <p:cNvPr id="3128" name="Ink 3127">
                  <a:extLst>
                    <a:ext uri="{FF2B5EF4-FFF2-40B4-BE49-F238E27FC236}">
                      <a16:creationId xmlns:a16="http://schemas.microsoft.com/office/drawing/2014/main" id="{F8297752-15D4-87A0-4EB0-614E58353F4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90098" y="8442905"/>
                  <a:ext cx="28908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2" name="Group 3131">
            <a:extLst>
              <a:ext uri="{FF2B5EF4-FFF2-40B4-BE49-F238E27FC236}">
                <a16:creationId xmlns:a16="http://schemas.microsoft.com/office/drawing/2014/main" id="{3927161F-4E7E-9805-CB6B-4559EE36ACD9}"/>
              </a:ext>
            </a:extLst>
          </p:cNvPr>
          <p:cNvGrpSpPr/>
          <p:nvPr/>
        </p:nvGrpSpPr>
        <p:grpSpPr>
          <a:xfrm>
            <a:off x="4474858" y="8383865"/>
            <a:ext cx="393840" cy="228600"/>
            <a:chOff x="4474858" y="8383865"/>
            <a:chExt cx="39384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30" name="Ink 3129">
                  <a:extLst>
                    <a:ext uri="{FF2B5EF4-FFF2-40B4-BE49-F238E27FC236}">
                      <a16:creationId xmlns:a16="http://schemas.microsoft.com/office/drawing/2014/main" id="{31B9B275-9B57-0E3C-D764-FEB570713852}"/>
                    </a:ext>
                  </a:extLst>
                </p14:cNvPr>
                <p14:cNvContentPartPr/>
                <p14:nvPr/>
              </p14:nvContentPartPr>
              <p14:xfrm>
                <a:off x="4474858" y="8383865"/>
                <a:ext cx="41760" cy="228600"/>
              </p14:xfrm>
            </p:contentPart>
          </mc:Choice>
          <mc:Fallback xmlns="">
            <p:pic>
              <p:nvPicPr>
                <p:cNvPr id="3130" name="Ink 3129">
                  <a:extLst>
                    <a:ext uri="{FF2B5EF4-FFF2-40B4-BE49-F238E27FC236}">
                      <a16:creationId xmlns:a16="http://schemas.microsoft.com/office/drawing/2014/main" id="{31B9B275-9B57-0E3C-D764-FEB5707138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65858" y="8374865"/>
                  <a:ext cx="59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31" name="Ink 3130">
                  <a:extLst>
                    <a:ext uri="{FF2B5EF4-FFF2-40B4-BE49-F238E27FC236}">
                      <a16:creationId xmlns:a16="http://schemas.microsoft.com/office/drawing/2014/main" id="{3CE0726F-F7BB-6D9D-D9D7-D365A6961D96}"/>
                    </a:ext>
                  </a:extLst>
                </p14:cNvPr>
                <p14:cNvContentPartPr/>
                <p14:nvPr/>
              </p14:nvContentPartPr>
              <p14:xfrm>
                <a:off x="4672498" y="8396465"/>
                <a:ext cx="196200" cy="170280"/>
              </p14:xfrm>
            </p:contentPart>
          </mc:Choice>
          <mc:Fallback xmlns="">
            <p:pic>
              <p:nvPicPr>
                <p:cNvPr id="3131" name="Ink 3130">
                  <a:extLst>
                    <a:ext uri="{FF2B5EF4-FFF2-40B4-BE49-F238E27FC236}">
                      <a16:creationId xmlns:a16="http://schemas.microsoft.com/office/drawing/2014/main" id="{3CE0726F-F7BB-6D9D-D9D7-D365A6961D9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63858" y="8387465"/>
                  <a:ext cx="213840" cy="187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977FDE-32EA-465E-AADB-9C989EE1C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43910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644F9C34-5703-4C24-9E52-5CCFFBD67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055869"/>
            <a:ext cx="570425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4 a.    Which of the following lists the graph nodes in depth first order beginning with E?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A)	E, G, F, C, D, B, A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B)	G, A, E, C, B, F, 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C)	E, G, A, D, F, C, B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D)	E, C, F, B, A, D, G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2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FF0000"/>
                </a:solidFill>
              </a:rPr>
              <a:t>		Answer: C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45A182C-00FA-4567-8FE6-CAFB6DBCF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800600"/>
            <a:ext cx="5715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4 b.    Which of the following lists the graph nodes in breadth first order beginning at F?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A)  F, C, D, A, B, E, 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B)  F, D, C, A, B, C, G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C)  F, C, D, B, G, A, 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D)  a, b, and c are all breadth first traversals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2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FF0000"/>
                </a:solidFill>
              </a:rPr>
              <a:t>	Answer A</a:t>
            </a:r>
          </a:p>
        </p:txBody>
      </p:sp>
    </p:spTree>
    <p:extLst>
      <p:ext uri="{BB962C8B-B14F-4D97-AF65-F5344CB8AC3E}">
        <p14:creationId xmlns:p14="http://schemas.microsoft.com/office/powerpoint/2010/main" val="284533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 descr="9_633b">
            <a:extLst>
              <a:ext uri="{FF2B5EF4-FFF2-40B4-BE49-F238E27FC236}">
                <a16:creationId xmlns:a16="http://schemas.microsoft.com/office/drawing/2014/main" id="{31561808-D3EA-42DE-AACF-7FE716DB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85800"/>
            <a:ext cx="4648200" cy="285591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Text Box 5">
            <a:extLst>
              <a:ext uri="{FF2B5EF4-FFF2-40B4-BE49-F238E27FC236}">
                <a16:creationId xmlns:a16="http://schemas.microsoft.com/office/drawing/2014/main" id="{6A9A4ED3-BE14-4EA7-88B6-70C20075B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62400"/>
            <a:ext cx="3911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5.  Find the shortest </a:t>
            </a:r>
            <a:r>
              <a:rPr lang="en-US" altLang="en-US" sz="1200" u="sng" dirty="0"/>
              <a:t>distance</a:t>
            </a:r>
            <a:r>
              <a:rPr lang="en-US" altLang="en-US" sz="1200" dirty="0"/>
              <a:t> from Atlanta to every other city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CC2076-6E3F-2CBF-61FC-BDAE4B5B51DD}"/>
              </a:ext>
            </a:extLst>
          </p:cNvPr>
          <p:cNvSpPr txBox="1"/>
          <p:nvPr/>
        </p:nvSpPr>
        <p:spPr>
          <a:xfrm>
            <a:off x="1676400" y="5029200"/>
            <a:ext cx="30107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Houston 800</a:t>
            </a:r>
          </a:p>
          <a:p>
            <a:r>
              <a:rPr lang="en-US" sz="1600" dirty="0"/>
              <a:t>Washington 600</a:t>
            </a:r>
          </a:p>
          <a:p>
            <a:r>
              <a:rPr lang="en-US" sz="1600" dirty="0"/>
              <a:t>Dallas 600 + 1300 = 1900</a:t>
            </a:r>
          </a:p>
          <a:p>
            <a:r>
              <a:rPr lang="en-US" sz="1600" dirty="0"/>
              <a:t>Denver 600 + 1300 + 780 = 2680</a:t>
            </a:r>
          </a:p>
          <a:p>
            <a:r>
              <a:rPr lang="en-US" sz="1600" dirty="0"/>
              <a:t>Austin 600 + 1300 + 200 = 2100</a:t>
            </a:r>
          </a:p>
          <a:p>
            <a:r>
              <a:rPr lang="en-US" sz="1600" dirty="0"/>
              <a:t>Chicago 600 + 1300 + 900 = 2800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EDED-CB83-1D13-51A4-5A1AE2901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Work for number 6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848DB7B0-4272-BAB7-6E57-56072C9F5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5800" y="3327400"/>
            <a:ext cx="5486400" cy="4114800"/>
          </a:xfrm>
        </p:spPr>
      </p:pic>
    </p:spTree>
    <p:extLst>
      <p:ext uri="{BB962C8B-B14F-4D97-AF65-F5344CB8AC3E}">
        <p14:creationId xmlns:p14="http://schemas.microsoft.com/office/powerpoint/2010/main" val="3133225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5">
            <a:extLst>
              <a:ext uri="{FF2B5EF4-FFF2-40B4-BE49-F238E27FC236}">
                <a16:creationId xmlns:a16="http://schemas.microsoft.com/office/drawing/2014/main" id="{173F8752-B146-46CD-B46E-CFF49491B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9600"/>
            <a:ext cx="494244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6.  Find the minimal spanning tree using Prim’s algorithm. Use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	0 as the source vertex .  Show the steps.</a:t>
            </a:r>
          </a:p>
        </p:txBody>
      </p:sp>
      <p:pic>
        <p:nvPicPr>
          <p:cNvPr id="2051" name="Picture 5">
            <a:extLst>
              <a:ext uri="{FF2B5EF4-FFF2-40B4-BE49-F238E27FC236}">
                <a16:creationId xmlns:a16="http://schemas.microsoft.com/office/drawing/2014/main" id="{46AC5A2B-1B00-4434-8F50-20AAD41C6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2686050" cy="212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574F-48ED-B4F1-F9E7-D5007A06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for question 7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9D72429-EC11-938A-8846-B658CD92E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5800" y="3327400"/>
            <a:ext cx="5486400" cy="4114800"/>
          </a:xfrm>
        </p:spPr>
      </p:pic>
    </p:spTree>
    <p:extLst>
      <p:ext uri="{BB962C8B-B14F-4D97-AF65-F5344CB8AC3E}">
        <p14:creationId xmlns:p14="http://schemas.microsoft.com/office/powerpoint/2010/main" val="1403253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3">
            <a:extLst>
              <a:ext uri="{FF2B5EF4-FFF2-40B4-BE49-F238E27FC236}">
                <a16:creationId xmlns:a16="http://schemas.microsoft.com/office/drawing/2014/main" id="{00A92C8E-6175-4482-94F6-9AEE58F15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838200"/>
            <a:ext cx="63488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800" dirty="0"/>
              <a:t>7.  Find the minimal spanning tree using Kruskal’s algorithm.</a:t>
            </a:r>
          </a:p>
          <a:p>
            <a:pPr eaLnBrk="1" hangingPunct="1">
              <a:defRPr/>
            </a:pPr>
            <a:r>
              <a:rPr lang="en-US" sz="1800" dirty="0"/>
              <a:t>Show the weights in order and the steps.</a:t>
            </a:r>
          </a:p>
        </p:txBody>
      </p:sp>
      <p:sp>
        <p:nvSpPr>
          <p:cNvPr id="3075" name="Rectangle 4">
            <a:extLst>
              <a:ext uri="{FF2B5EF4-FFF2-40B4-BE49-F238E27FC236}">
                <a16:creationId xmlns:a16="http://schemas.microsoft.com/office/drawing/2014/main" id="{E71DD7EA-C580-43B3-BC05-FA24AC85E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" y="4800600"/>
            <a:ext cx="2571750" cy="28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3076" name="Rectangle 5">
            <a:extLst>
              <a:ext uri="{FF2B5EF4-FFF2-40B4-BE49-F238E27FC236}">
                <a16:creationId xmlns:a16="http://schemas.microsoft.com/office/drawing/2014/main" id="{5A054E60-1451-4BFE-A023-A4DF0B7F1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43200"/>
            <a:ext cx="2228850" cy="2171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 dirty="0"/>
          </a:p>
        </p:txBody>
      </p:sp>
      <p:sp>
        <p:nvSpPr>
          <p:cNvPr id="3077" name="Rectangle 6">
            <a:extLst>
              <a:ext uri="{FF2B5EF4-FFF2-40B4-BE49-F238E27FC236}">
                <a16:creationId xmlns:a16="http://schemas.microsoft.com/office/drawing/2014/main" id="{D4108B9B-143E-4D5F-B2C5-7B979A64B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3175" y="2800350"/>
            <a:ext cx="2114550" cy="200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3078" name="Rectangle 7">
            <a:extLst>
              <a:ext uri="{FF2B5EF4-FFF2-40B4-BE49-F238E27FC236}">
                <a16:creationId xmlns:a16="http://schemas.microsoft.com/office/drawing/2014/main" id="{2C2C5CBD-8904-410A-901D-4499337BD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0" y="4572000"/>
            <a:ext cx="24003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 dirty="0"/>
          </a:p>
        </p:txBody>
      </p:sp>
      <p:sp>
        <p:nvSpPr>
          <p:cNvPr id="3079" name="Rectangle 8">
            <a:extLst>
              <a:ext uri="{FF2B5EF4-FFF2-40B4-BE49-F238E27FC236}">
                <a16:creationId xmlns:a16="http://schemas.microsoft.com/office/drawing/2014/main" id="{4FDBE91F-B50C-4798-9349-2A662252E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550" y="2743200"/>
            <a:ext cx="2343150" cy="171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pic>
        <p:nvPicPr>
          <p:cNvPr id="3080" name="Picture 5">
            <a:extLst>
              <a:ext uri="{FF2B5EF4-FFF2-40B4-BE49-F238E27FC236}">
                <a16:creationId xmlns:a16="http://schemas.microsoft.com/office/drawing/2014/main" id="{C44D3F9C-B06C-4D17-8564-DC283D6A4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2686050" cy="212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 descr="08">
            <a:extLst>
              <a:ext uri="{FF2B5EF4-FFF2-40B4-BE49-F238E27FC236}">
                <a16:creationId xmlns:a16="http://schemas.microsoft.com/office/drawing/2014/main" id="{8C139698-8935-4237-9D08-07DB6B3B1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86930"/>
            <a:ext cx="5715000" cy="3564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5">
            <a:extLst>
              <a:ext uri="{FF2B5EF4-FFF2-40B4-BE49-F238E27FC236}">
                <a16:creationId xmlns:a16="http://schemas.microsoft.com/office/drawing/2014/main" id="{8D0E32BB-9F2D-4736-AA1F-A3FD6F876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762000"/>
            <a:ext cx="552273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8.  Find the minimal spanning tree using the algorithm you prefer. Use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	Minneapolis/St. Paul as the source vertex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DA7289-60E2-8ED4-D2F9-50F0B8FA65E5}"/>
              </a:ext>
            </a:extLst>
          </p:cNvPr>
          <p:cNvSpPr txBox="1"/>
          <p:nvPr/>
        </p:nvSpPr>
        <p:spPr>
          <a:xfrm>
            <a:off x="203597" y="5342900"/>
            <a:ext cx="65782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Total cost is 1230</a:t>
            </a:r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7DFCEF-F680-285C-9083-E531599F50F9}"/>
                  </a:ext>
                </a:extLst>
              </p14:cNvPr>
              <p14:cNvContentPartPr/>
              <p14:nvPr/>
            </p14:nvContentPartPr>
            <p14:xfrm>
              <a:off x="3688978" y="2983972"/>
              <a:ext cx="413280" cy="57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7DFCEF-F680-285C-9083-E531599F50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0338" y="2974972"/>
                <a:ext cx="4309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AC22C3-79F7-2A67-391F-53B9ACDF2CA2}"/>
                  </a:ext>
                </a:extLst>
              </p14:cNvPr>
              <p14:cNvContentPartPr/>
              <p14:nvPr/>
            </p14:nvContentPartPr>
            <p14:xfrm>
              <a:off x="4256698" y="3070372"/>
              <a:ext cx="134280" cy="553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AC22C3-79F7-2A67-391F-53B9ACDF2C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7698" y="3061732"/>
                <a:ext cx="151920" cy="5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E1604F6-324A-41E3-CBED-3FF6120DF1D6}"/>
                  </a:ext>
                </a:extLst>
              </p14:cNvPr>
              <p14:cNvContentPartPr/>
              <p14:nvPr/>
            </p14:nvContentPartPr>
            <p14:xfrm>
              <a:off x="1927498" y="1971292"/>
              <a:ext cx="464040" cy="1185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E1604F6-324A-41E3-CBED-3FF6120DF1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8498" y="1962652"/>
                <a:ext cx="481680" cy="12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9C01894-DC35-D050-2B0E-62BDCC0D8649}"/>
                  </a:ext>
                </a:extLst>
              </p14:cNvPr>
              <p14:cNvContentPartPr/>
              <p14:nvPr/>
            </p14:nvContentPartPr>
            <p14:xfrm>
              <a:off x="2446258" y="1970932"/>
              <a:ext cx="1061280" cy="1032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9C01894-DC35-D050-2B0E-62BDCC0D86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37618" y="1961932"/>
                <a:ext cx="1078920" cy="10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04EC879-DBF0-5E38-BEA0-1DE80C5C6901}"/>
                  </a:ext>
                </a:extLst>
              </p14:cNvPr>
              <p14:cNvContentPartPr/>
              <p14:nvPr/>
            </p14:nvContentPartPr>
            <p14:xfrm>
              <a:off x="3910738" y="3082612"/>
              <a:ext cx="360" cy="129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04EC879-DBF0-5E38-BEA0-1DE80C5C690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02098" y="3073972"/>
                <a:ext cx="180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BCE902D-45DD-813E-11F7-EA4E7CEA0F6C}"/>
                  </a:ext>
                </a:extLst>
              </p14:cNvPr>
              <p14:cNvContentPartPr/>
              <p14:nvPr/>
            </p14:nvContentPartPr>
            <p14:xfrm>
              <a:off x="4491778" y="2961652"/>
              <a:ext cx="126360" cy="1562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BCE902D-45DD-813E-11F7-EA4E7CEA0F6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82778" y="2953012"/>
                <a:ext cx="1440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0F3E46-F1BF-2CA7-F4B2-DBA7B492AE36}"/>
                  </a:ext>
                </a:extLst>
              </p14:cNvPr>
              <p14:cNvContentPartPr/>
              <p14:nvPr/>
            </p14:nvContentPartPr>
            <p14:xfrm>
              <a:off x="2252218" y="2562772"/>
              <a:ext cx="183240" cy="40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0F3E46-F1BF-2CA7-F4B2-DBA7B492AE3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43578" y="2553772"/>
                <a:ext cx="200880" cy="42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97" name="Group 4096">
            <a:extLst>
              <a:ext uri="{FF2B5EF4-FFF2-40B4-BE49-F238E27FC236}">
                <a16:creationId xmlns:a16="http://schemas.microsoft.com/office/drawing/2014/main" id="{7B2E9D7F-D016-B0A5-DAA0-9D0AD4CA20BC}"/>
              </a:ext>
            </a:extLst>
          </p:cNvPr>
          <p:cNvGrpSpPr/>
          <p:nvPr/>
        </p:nvGrpSpPr>
        <p:grpSpPr>
          <a:xfrm>
            <a:off x="3212338" y="3755092"/>
            <a:ext cx="1073880" cy="902880"/>
            <a:chOff x="3212338" y="3755092"/>
            <a:chExt cx="1073880" cy="90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37B2D0B-EA64-7BAB-7995-5484FF976203}"/>
                    </a:ext>
                  </a:extLst>
                </p14:cNvPr>
                <p14:cNvContentPartPr/>
                <p14:nvPr/>
              </p14:nvContentPartPr>
              <p14:xfrm>
                <a:off x="3212338" y="3755092"/>
                <a:ext cx="1073880" cy="891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37B2D0B-EA64-7BAB-7995-5484FF9762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03698" y="3746092"/>
                  <a:ext cx="1091520" cy="90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278BCF6-2578-6EEF-5410-7C56474D14EA}"/>
                    </a:ext>
                  </a:extLst>
                </p14:cNvPr>
                <p14:cNvContentPartPr/>
                <p14:nvPr/>
              </p14:nvContentPartPr>
              <p14:xfrm>
                <a:off x="3698338" y="4460692"/>
                <a:ext cx="121320" cy="143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278BCF6-2578-6EEF-5410-7C56474D14E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89698" y="4451692"/>
                  <a:ext cx="138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096" name="Ink 4095">
                  <a:extLst>
                    <a:ext uri="{FF2B5EF4-FFF2-40B4-BE49-F238E27FC236}">
                      <a16:creationId xmlns:a16="http://schemas.microsoft.com/office/drawing/2014/main" id="{9D649F49-E059-60EE-2141-93C108C7BF96}"/>
                    </a:ext>
                  </a:extLst>
                </p14:cNvPr>
                <p14:cNvContentPartPr/>
                <p14:nvPr/>
              </p14:nvContentPartPr>
              <p14:xfrm>
                <a:off x="3818218" y="4485172"/>
                <a:ext cx="6480" cy="172800"/>
              </p14:xfrm>
            </p:contentPart>
          </mc:Choice>
          <mc:Fallback xmlns="">
            <p:pic>
              <p:nvPicPr>
                <p:cNvPr id="4096" name="Ink 4095">
                  <a:extLst>
                    <a:ext uri="{FF2B5EF4-FFF2-40B4-BE49-F238E27FC236}">
                      <a16:creationId xmlns:a16="http://schemas.microsoft.com/office/drawing/2014/main" id="{9D649F49-E059-60EE-2141-93C108C7BF9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09218" y="4476532"/>
                  <a:ext cx="2412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2" name="Group 4101">
            <a:extLst>
              <a:ext uri="{FF2B5EF4-FFF2-40B4-BE49-F238E27FC236}">
                <a16:creationId xmlns:a16="http://schemas.microsoft.com/office/drawing/2014/main" id="{0D08684C-BD04-777A-D677-D026C5C62022}"/>
              </a:ext>
            </a:extLst>
          </p:cNvPr>
          <p:cNvGrpSpPr/>
          <p:nvPr/>
        </p:nvGrpSpPr>
        <p:grpSpPr>
          <a:xfrm>
            <a:off x="3082378" y="2083252"/>
            <a:ext cx="205200" cy="268200"/>
            <a:chOff x="3082378" y="2083252"/>
            <a:chExt cx="20520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100" name="Ink 4099">
                  <a:extLst>
                    <a:ext uri="{FF2B5EF4-FFF2-40B4-BE49-F238E27FC236}">
                      <a16:creationId xmlns:a16="http://schemas.microsoft.com/office/drawing/2014/main" id="{229DDB7B-6A2F-E72F-B692-8F881C757A6B}"/>
                    </a:ext>
                  </a:extLst>
                </p14:cNvPr>
                <p14:cNvContentPartPr/>
                <p14:nvPr/>
              </p14:nvContentPartPr>
              <p14:xfrm>
                <a:off x="3082378" y="2100532"/>
                <a:ext cx="154800" cy="250920"/>
              </p14:xfrm>
            </p:contentPart>
          </mc:Choice>
          <mc:Fallback xmlns="">
            <p:pic>
              <p:nvPicPr>
                <p:cNvPr id="4100" name="Ink 4099">
                  <a:extLst>
                    <a:ext uri="{FF2B5EF4-FFF2-40B4-BE49-F238E27FC236}">
                      <a16:creationId xmlns:a16="http://schemas.microsoft.com/office/drawing/2014/main" id="{229DDB7B-6A2F-E72F-B692-8F881C757A6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073738" y="2091532"/>
                  <a:ext cx="1724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101" name="Ink 4100">
                  <a:extLst>
                    <a:ext uri="{FF2B5EF4-FFF2-40B4-BE49-F238E27FC236}">
                      <a16:creationId xmlns:a16="http://schemas.microsoft.com/office/drawing/2014/main" id="{D2BA1D2E-96AE-DEAC-2223-E26888E66D0D}"/>
                    </a:ext>
                  </a:extLst>
                </p14:cNvPr>
                <p14:cNvContentPartPr/>
                <p14:nvPr/>
              </p14:nvContentPartPr>
              <p14:xfrm>
                <a:off x="3175618" y="2083252"/>
                <a:ext cx="111960" cy="18000"/>
              </p14:xfrm>
            </p:contentPart>
          </mc:Choice>
          <mc:Fallback xmlns="">
            <p:pic>
              <p:nvPicPr>
                <p:cNvPr id="4101" name="Ink 4100">
                  <a:extLst>
                    <a:ext uri="{FF2B5EF4-FFF2-40B4-BE49-F238E27FC236}">
                      <a16:creationId xmlns:a16="http://schemas.microsoft.com/office/drawing/2014/main" id="{D2BA1D2E-96AE-DEAC-2223-E26888E66D0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66978" y="2074252"/>
                  <a:ext cx="12960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103" name="Ink 4102">
                <a:extLst>
                  <a:ext uri="{FF2B5EF4-FFF2-40B4-BE49-F238E27FC236}">
                    <a16:creationId xmlns:a16="http://schemas.microsoft.com/office/drawing/2014/main" id="{C2F6DD4D-6D15-D317-9B22-ECC3B99FB625}"/>
                  </a:ext>
                </a:extLst>
              </p14:cNvPr>
              <p14:cNvContentPartPr/>
              <p14:nvPr/>
            </p14:nvContentPartPr>
            <p14:xfrm>
              <a:off x="4454338" y="3070012"/>
              <a:ext cx="1432800" cy="606240"/>
            </p14:xfrm>
          </p:contentPart>
        </mc:Choice>
        <mc:Fallback xmlns="">
          <p:pic>
            <p:nvPicPr>
              <p:cNvPr id="4103" name="Ink 4102">
                <a:extLst>
                  <a:ext uri="{FF2B5EF4-FFF2-40B4-BE49-F238E27FC236}">
                    <a16:creationId xmlns:a16="http://schemas.microsoft.com/office/drawing/2014/main" id="{C2F6DD4D-6D15-D317-9B22-ECC3B99FB62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445698" y="3061372"/>
                <a:ext cx="145044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106" name="Ink 4105">
                <a:extLst>
                  <a:ext uri="{FF2B5EF4-FFF2-40B4-BE49-F238E27FC236}">
                    <a16:creationId xmlns:a16="http://schemas.microsoft.com/office/drawing/2014/main" id="{726D687F-AABB-B95C-8E5E-86D41974C3CC}"/>
                  </a:ext>
                </a:extLst>
              </p14:cNvPr>
              <p14:cNvContentPartPr/>
              <p14:nvPr/>
            </p14:nvContentPartPr>
            <p14:xfrm>
              <a:off x="5498338" y="3354772"/>
              <a:ext cx="247680" cy="353880"/>
            </p14:xfrm>
          </p:contentPart>
        </mc:Choice>
        <mc:Fallback xmlns="">
          <p:pic>
            <p:nvPicPr>
              <p:cNvPr id="4106" name="Ink 4105">
                <a:extLst>
                  <a:ext uri="{FF2B5EF4-FFF2-40B4-BE49-F238E27FC236}">
                    <a16:creationId xmlns:a16="http://schemas.microsoft.com/office/drawing/2014/main" id="{726D687F-AABB-B95C-8E5E-86D41974C3C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89698" y="3346132"/>
                <a:ext cx="265320" cy="371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7889</TotalTime>
  <Words>595</Words>
  <Application>Microsoft Office PowerPoint</Application>
  <PresentationFormat>On-screen Show (4:3)</PresentationFormat>
  <Paragraphs>111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Times New Roman</vt:lpstr>
      <vt:lpstr>Default Design</vt:lpstr>
      <vt:lpstr>Document</vt:lpstr>
      <vt:lpstr>PowerPoint Presentation</vt:lpstr>
      <vt:lpstr>PowerPoint Presentation</vt:lpstr>
      <vt:lpstr>PowerPoint Presentation</vt:lpstr>
      <vt:lpstr>PowerPoint Presentation</vt:lpstr>
      <vt:lpstr>Proof of Work for number 6</vt:lpstr>
      <vt:lpstr>PowerPoint Presentation</vt:lpstr>
      <vt:lpstr>Answer for question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Joe Wisniewski</dc:creator>
  <cp:lastModifiedBy>Gomez, Jonathan N</cp:lastModifiedBy>
  <cp:revision>22</cp:revision>
  <cp:lastPrinted>2018-11-12T14:09:18Z</cp:lastPrinted>
  <dcterms:created xsi:type="dcterms:W3CDTF">2003-11-20T06:12:01Z</dcterms:created>
  <dcterms:modified xsi:type="dcterms:W3CDTF">2022-12-11T04:17:27Z</dcterms:modified>
</cp:coreProperties>
</file>